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5" r:id="rId1"/>
  </p:sldMasterIdLst>
  <p:notesMasterIdLst>
    <p:notesMasterId r:id="rId36"/>
  </p:notesMasterIdLst>
  <p:handoutMasterIdLst>
    <p:handoutMasterId r:id="rId37"/>
  </p:handoutMasterIdLst>
  <p:sldIdLst>
    <p:sldId id="309" r:id="rId2"/>
    <p:sldId id="308" r:id="rId3"/>
    <p:sldId id="280" r:id="rId4"/>
    <p:sldId id="258" r:id="rId5"/>
    <p:sldId id="259" r:id="rId6"/>
    <p:sldId id="260" r:id="rId7"/>
    <p:sldId id="320" r:id="rId8"/>
    <p:sldId id="263" r:id="rId9"/>
    <p:sldId id="262" r:id="rId10"/>
    <p:sldId id="328" r:id="rId11"/>
    <p:sldId id="264" r:id="rId12"/>
    <p:sldId id="298" r:id="rId13"/>
    <p:sldId id="306" r:id="rId14"/>
    <p:sldId id="266" r:id="rId15"/>
    <p:sldId id="313" r:id="rId16"/>
    <p:sldId id="311" r:id="rId17"/>
    <p:sldId id="307" r:id="rId18"/>
    <p:sldId id="265" r:id="rId19"/>
    <p:sldId id="291" r:id="rId20"/>
    <p:sldId id="299" r:id="rId21"/>
    <p:sldId id="267" r:id="rId22"/>
    <p:sldId id="301" r:id="rId23"/>
    <p:sldId id="268" r:id="rId24"/>
    <p:sldId id="269" r:id="rId25"/>
    <p:sldId id="270" r:id="rId26"/>
    <p:sldId id="314" r:id="rId27"/>
    <p:sldId id="271" r:id="rId28"/>
    <p:sldId id="316" r:id="rId29"/>
    <p:sldId id="273" r:id="rId30"/>
    <p:sldId id="317" r:id="rId31"/>
    <p:sldId id="274" r:id="rId32"/>
    <p:sldId id="275" r:id="rId33"/>
    <p:sldId id="272" r:id="rId34"/>
    <p:sldId id="310" r:id="rId35"/>
  </p:sldIdLst>
  <p:sldSz cx="9144000" cy="6858000" type="screen4x3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9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5DB1FC-A63A-47D8-B555-0C8AC7842B31}" type="datetimeFigureOut">
              <a:rPr lang="en-MY" smtClean="0"/>
              <a:t>26/7/2019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76FB0E-5177-479F-849C-B8023FD32C5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74008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8B959B-3920-4B55-946C-774DF5381C9A}" type="datetimeFigureOut">
              <a:rPr lang="en-MY" smtClean="0"/>
              <a:t>26/7/2019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88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3CB892-6576-40B6-A540-3AB43157C90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59577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68B04-E608-47B0-9D1F-C1032F02D5A2}" type="datetime1">
              <a:rPr lang="en-MY" smtClean="0"/>
              <a:t>26/7/2019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LAMPIRAN A - Panduan Penyelarasan Penyeragaman EKSA KPWKM</a:t>
            </a: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495D9-9C4E-4938-BC35-C5E60965D21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82103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1578-473D-42BC-848D-7735ABB6F3D5}" type="datetime1">
              <a:rPr lang="en-MY" smtClean="0"/>
              <a:t>26/7/2019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LAMPIRAN A - Panduan Penyelarasan Penyeragaman EKSA KPWKM</a:t>
            </a: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495D9-9C4E-4938-BC35-C5E60965D21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05265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9106E-3F25-4EC0-8425-C92F11FE5C6E}" type="datetime1">
              <a:rPr lang="en-MY" smtClean="0"/>
              <a:t>26/7/2019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LAMPIRAN A - Panduan Penyelarasan Penyeragaman EKSA KPWKM</a:t>
            </a: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495D9-9C4E-4938-BC35-C5E60965D21C}" type="slidenum">
              <a:rPr lang="en-MY" smtClean="0"/>
              <a:t>‹#›</a:t>
            </a:fld>
            <a:endParaRPr lang="en-MY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7044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1C80-3220-4CF7-812A-1F0019048CDD}" type="datetime1">
              <a:rPr lang="en-MY" smtClean="0"/>
              <a:t>26/7/2019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LAMPIRAN A - Panduan Penyelarasan Penyeragaman EKSA KPWKM</a:t>
            </a: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495D9-9C4E-4938-BC35-C5E60965D21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45184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90015-DCF9-402A-B6B5-35AAF026301D}" type="datetime1">
              <a:rPr lang="en-MY" smtClean="0"/>
              <a:t>26/7/2019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LAMPIRAN A - Panduan Penyelarasan Penyeragaman EKSA KPWKM</a:t>
            </a: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495D9-9C4E-4938-BC35-C5E60965D21C}" type="slidenum">
              <a:rPr lang="en-MY" smtClean="0"/>
              <a:t>‹#›</a:t>
            </a:fld>
            <a:endParaRPr lang="en-MY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1257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A85C5-5FC7-463A-A696-294BE32254F5}" type="datetime1">
              <a:rPr lang="en-MY" smtClean="0"/>
              <a:t>26/7/2019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LAMPIRAN A - Panduan Penyelarasan Penyeragaman EKSA KPWKM</a:t>
            </a: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495D9-9C4E-4938-BC35-C5E60965D21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393102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414DA-E2D2-4B27-8F7D-1DB20A43F596}" type="datetime1">
              <a:rPr lang="en-MY" smtClean="0"/>
              <a:t>26/7/2019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LAMPIRAN A - Panduan Penyelarasan Penyeragaman EKSA KPWKM</a:t>
            </a: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495D9-9C4E-4938-BC35-C5E60965D21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74031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08B47-D0CD-4FC2-9B8A-117A3E6A0ECE}" type="datetime1">
              <a:rPr lang="en-MY" smtClean="0"/>
              <a:t>26/7/2019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LAMPIRAN A - Panduan Penyelarasan Penyeragaman EKSA KPWKM</a:t>
            </a: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495D9-9C4E-4938-BC35-C5E60965D21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4941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EC237-CF41-48EA-A782-6B449626AABA}" type="datetime1">
              <a:rPr lang="en-MY" smtClean="0"/>
              <a:t>26/7/2019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LAMPIRAN A - Panduan Penyelarasan Penyeragaman EKSA KPWKM</a:t>
            </a: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495D9-9C4E-4938-BC35-C5E60965D21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9901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2F7E-80F2-48DC-B2B0-47C7235EE347}" type="datetime1">
              <a:rPr lang="en-MY" smtClean="0"/>
              <a:t>26/7/2019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LAMPIRAN A - Panduan Penyelarasan Penyeragaman EKSA KPWKM</a:t>
            </a: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495D9-9C4E-4938-BC35-C5E60965D21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3042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C66F-CDF1-4DAC-AC4D-47BE86FF1F83}" type="datetime1">
              <a:rPr lang="en-MY" smtClean="0"/>
              <a:t>26/7/2019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LAMPIRAN A - Panduan Penyelarasan Penyeragaman EKSA KPWKM</a:t>
            </a:r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495D9-9C4E-4938-BC35-C5E60965D21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15024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970EE-706A-4667-B11B-9221E3B63243}" type="datetime1">
              <a:rPr lang="en-MY" smtClean="0"/>
              <a:t>26/7/2019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LAMPIRAN A - Panduan Penyelarasan Penyeragaman EKSA KPWKM</a:t>
            </a:r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495D9-9C4E-4938-BC35-C5E60965D21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88064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AA68F-3184-4DE9-BC94-E56228C07055}" type="datetime1">
              <a:rPr lang="en-MY" smtClean="0"/>
              <a:t>26/7/2019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LAMPIRAN A - Panduan Penyelarasan Penyeragaman EKSA KPWKM</a:t>
            </a:r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495D9-9C4E-4938-BC35-C5E60965D21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45574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853D3-8304-4AC1-A342-B994C69C41F2}" type="datetime1">
              <a:rPr lang="en-MY" smtClean="0"/>
              <a:t>26/7/2019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LAMPIRAN A - Panduan Penyelarasan Penyeragaman EKSA KPWKM</a:t>
            </a:r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495D9-9C4E-4938-BC35-C5E60965D21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33449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EC3F8-3A0D-4C2A-ACDF-9EF4D1819605}" type="datetime1">
              <a:rPr lang="en-MY" smtClean="0"/>
              <a:t>26/7/2019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LAMPIRAN A - Panduan Penyelarasan Penyeragaman EKSA KPWKM</a:t>
            </a:r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495D9-9C4E-4938-BC35-C5E60965D21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49394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D5F0A-22B6-40E0-931A-3DEF7A3C5851}" type="datetime1">
              <a:rPr lang="en-MY" smtClean="0"/>
              <a:t>26/7/2019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LAMPIRAN A - Panduan Penyelarasan Penyeragaman EKSA KPWKM</a:t>
            </a:r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495D9-9C4E-4938-BC35-C5E60965D21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87238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11AED-F28D-4EDC-8C08-A1EE14BEDA1B}" type="datetime1">
              <a:rPr lang="en-MY" smtClean="0"/>
              <a:t>26/7/2019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MY" smtClean="0"/>
              <a:t>LAMPIRAN A - Panduan Penyelarasan Penyeragaman EKSA KPWKM</a:t>
            </a: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7B495D9-9C4E-4938-BC35-C5E60965D21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46877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  <p:sldLayoutId id="2147483839" r:id="rId14"/>
    <p:sldLayoutId id="2147483840" r:id="rId15"/>
    <p:sldLayoutId id="2147483841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99233" y="792900"/>
            <a:ext cx="7475220" cy="29260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ms-MY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KEMENTERIAN PEMBANGUNAN WANITA, KELUARGA DAN MASYARAKAT</a:t>
            </a:r>
            <a:endParaRPr lang="en-MY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282147" y="4027578"/>
            <a:ext cx="6575895" cy="79380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71450" indent="-137160" algn="l" defTabSz="685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5438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92012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1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3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5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7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" indent="0" algn="ctr">
              <a:buNone/>
            </a:pPr>
            <a:r>
              <a:rPr lang="en-MY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PANDUAN PENYELARASAN PENYERAGAMAN</a:t>
            </a:r>
            <a:endParaRPr lang="en-MY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" indent="0" algn="ctr">
              <a:buNone/>
            </a:pPr>
            <a:r>
              <a:rPr lang="en-MY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EKSA KPWKM</a:t>
            </a:r>
            <a:endParaRPr lang="en-MY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3" t="14911" r="11256" b="53155"/>
          <a:stretch/>
        </p:blipFill>
        <p:spPr bwMode="auto">
          <a:xfrm>
            <a:off x="489238" y="5978741"/>
            <a:ext cx="1981454" cy="8096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503026" y="6492875"/>
            <a:ext cx="3756543" cy="365125"/>
          </a:xfrm>
        </p:spPr>
        <p:txBody>
          <a:bodyPr/>
          <a:lstStyle/>
          <a:p>
            <a:r>
              <a:rPr lang="en-MY" dirty="0" smtClean="0">
                <a:solidFill>
                  <a:schemeClr val="tx1"/>
                </a:solidFill>
              </a:rPr>
              <a:t>LAMPIRAN A - </a:t>
            </a:r>
            <a:r>
              <a:rPr lang="en-MY" dirty="0" err="1" smtClean="0">
                <a:solidFill>
                  <a:schemeClr val="tx1"/>
                </a:solidFill>
              </a:rPr>
              <a:t>Panduan</a:t>
            </a:r>
            <a:r>
              <a:rPr lang="en-MY" dirty="0" smtClean="0">
                <a:solidFill>
                  <a:schemeClr val="tx1"/>
                </a:solidFill>
              </a:rPr>
              <a:t> </a:t>
            </a:r>
            <a:r>
              <a:rPr lang="en-MY" dirty="0" err="1" smtClean="0">
                <a:solidFill>
                  <a:schemeClr val="tx1"/>
                </a:solidFill>
              </a:rPr>
              <a:t>Penyelarasan</a:t>
            </a:r>
            <a:r>
              <a:rPr lang="en-MY" dirty="0" smtClean="0">
                <a:solidFill>
                  <a:schemeClr val="tx1"/>
                </a:solidFill>
              </a:rPr>
              <a:t> </a:t>
            </a:r>
            <a:r>
              <a:rPr lang="en-MY" dirty="0" err="1" smtClean="0">
                <a:solidFill>
                  <a:schemeClr val="tx1"/>
                </a:solidFill>
              </a:rPr>
              <a:t>Penyeragaman</a:t>
            </a:r>
            <a:r>
              <a:rPr lang="en-MY" dirty="0" smtClean="0">
                <a:solidFill>
                  <a:schemeClr val="tx1"/>
                </a:solidFill>
              </a:rPr>
              <a:t> EKSA KPWKM</a:t>
            </a:r>
            <a:endParaRPr lang="en-M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83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72781" y="547121"/>
            <a:ext cx="8558599" cy="5251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MY" sz="2701" b="1" dirty="0" err="1">
                <a:solidFill>
                  <a:schemeClr val="tx1"/>
                </a:solidFill>
              </a:rPr>
              <a:t>Meja</a:t>
            </a:r>
            <a:r>
              <a:rPr lang="en-MY" sz="2701" b="1" dirty="0">
                <a:solidFill>
                  <a:schemeClr val="tx1"/>
                </a:solidFill>
              </a:rPr>
              <a:t> 3 Laci / </a:t>
            </a:r>
            <a:r>
              <a:rPr lang="en-MY" sz="2701" b="1" dirty="0" err="1">
                <a:solidFill>
                  <a:schemeClr val="tx1"/>
                </a:solidFill>
              </a:rPr>
              <a:t>Kabinet</a:t>
            </a:r>
            <a:r>
              <a:rPr lang="en-MY" sz="2701" b="1" dirty="0">
                <a:solidFill>
                  <a:schemeClr val="tx1"/>
                </a:solidFill>
              </a:rPr>
              <a:t> </a:t>
            </a:r>
            <a:r>
              <a:rPr lang="en-MY" sz="2701" b="1" dirty="0" err="1">
                <a:solidFill>
                  <a:schemeClr val="tx1"/>
                </a:solidFill>
              </a:rPr>
              <a:t>Besi</a:t>
            </a:r>
            <a:r>
              <a:rPr lang="en-MY" sz="2701" b="1" dirty="0">
                <a:solidFill>
                  <a:schemeClr val="tx1"/>
                </a:solidFill>
              </a:rPr>
              <a:t> 4 Laci &amp; </a:t>
            </a:r>
          </a:p>
          <a:p>
            <a:pPr lvl="0" algn="ctr"/>
            <a:r>
              <a:rPr lang="en-MY" sz="2701" b="1" dirty="0">
                <a:solidFill>
                  <a:schemeClr val="tx1"/>
                </a:solidFill>
              </a:rPr>
              <a:t>“Tray”  </a:t>
            </a:r>
            <a:r>
              <a:rPr lang="en-MY" sz="2701" b="1" dirty="0" err="1">
                <a:solidFill>
                  <a:schemeClr val="tx1"/>
                </a:solidFill>
              </a:rPr>
              <a:t>Masuk</a:t>
            </a:r>
            <a:r>
              <a:rPr lang="en-MY" sz="2701" b="1" dirty="0">
                <a:solidFill>
                  <a:schemeClr val="tx1"/>
                </a:solidFill>
              </a:rPr>
              <a:t> / </a:t>
            </a:r>
            <a:r>
              <a:rPr lang="en-MY" sz="2701" b="1" dirty="0" err="1">
                <a:solidFill>
                  <a:schemeClr val="tx1"/>
                </a:solidFill>
              </a:rPr>
              <a:t>Keluar</a:t>
            </a:r>
            <a:r>
              <a:rPr lang="en-MY" sz="2701" b="1" dirty="0">
                <a:solidFill>
                  <a:schemeClr val="tx1"/>
                </a:solidFill>
              </a:rPr>
              <a:t>.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631390"/>
              </p:ext>
            </p:extLst>
          </p:nvPr>
        </p:nvGraphicFramePr>
        <p:xfrm>
          <a:off x="457200" y="1445619"/>
          <a:ext cx="8063345" cy="4838804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426887">
                  <a:extLst>
                    <a:ext uri="{9D8B030D-6E8A-4147-A177-3AD203B41FA5}">
                      <a16:colId xmlns:a16="http://schemas.microsoft.com/office/drawing/2014/main" val="2869574503"/>
                    </a:ext>
                  </a:extLst>
                </a:gridCol>
                <a:gridCol w="6636458">
                  <a:extLst>
                    <a:ext uri="{9D8B030D-6E8A-4147-A177-3AD203B41FA5}">
                      <a16:colId xmlns:a16="http://schemas.microsoft.com/office/drawing/2014/main" val="604324217"/>
                    </a:ext>
                  </a:extLst>
                </a:gridCol>
              </a:tblGrid>
              <a:tr h="48388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sz="11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1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Tatacara</a:t>
                      </a:r>
                      <a:r>
                        <a:rPr lang="en-MY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Bergambar</a:t>
                      </a:r>
                      <a:endParaRPr lang="en-MY" sz="11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Label “ALAT TULIS”, “RASMI”  &amp; </a:t>
                      </a:r>
                      <a:r>
                        <a:rPr lang="en-MY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“PERIBADI</a:t>
                      </a:r>
                      <a:r>
                        <a:rPr lang="en-MY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”                                                                            </a:t>
                      </a:r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51426264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042713" y="3663350"/>
            <a:ext cx="4320000" cy="1080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MY" sz="4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RASMI</a:t>
            </a:r>
            <a:endParaRPr lang="en-MY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42713" y="2339902"/>
            <a:ext cx="4320000" cy="1080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MY" sz="4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ALAT TULIS</a:t>
            </a:r>
            <a:endParaRPr lang="en-MY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42713" y="4930018"/>
            <a:ext cx="4320000" cy="1080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algn="ctr"/>
            <a:r>
              <a:rPr lang="en-MY" sz="4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PERIBADI</a:t>
            </a:r>
            <a:endParaRPr lang="en-MY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381105" y="6471091"/>
            <a:ext cx="4622973" cy="365125"/>
          </a:xfrm>
        </p:spPr>
        <p:txBody>
          <a:bodyPr/>
          <a:lstStyle/>
          <a:p>
            <a:r>
              <a:rPr lang="en-MY" dirty="0" smtClean="0"/>
              <a:t>LAMPIRAN A - </a:t>
            </a:r>
            <a:r>
              <a:rPr lang="en-MY" dirty="0" err="1" smtClean="0"/>
              <a:t>Panduan</a:t>
            </a:r>
            <a:r>
              <a:rPr lang="en-MY" dirty="0" smtClean="0"/>
              <a:t> </a:t>
            </a:r>
            <a:r>
              <a:rPr lang="en-MY" dirty="0" err="1" smtClean="0"/>
              <a:t>Penyelarasan</a:t>
            </a:r>
            <a:r>
              <a:rPr lang="en-MY" dirty="0" smtClean="0"/>
              <a:t> </a:t>
            </a:r>
            <a:r>
              <a:rPr lang="en-MY" dirty="0" err="1" smtClean="0"/>
              <a:t>Penyeragaman</a:t>
            </a:r>
            <a:r>
              <a:rPr lang="en-MY" dirty="0" smtClean="0"/>
              <a:t> EKSA KPWKM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38930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72781" y="547121"/>
            <a:ext cx="8558599" cy="5251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MY" sz="2701" b="1" dirty="0" err="1">
                <a:solidFill>
                  <a:schemeClr val="tx1"/>
                </a:solidFill>
              </a:rPr>
              <a:t>Meja</a:t>
            </a:r>
            <a:r>
              <a:rPr lang="en-MY" sz="2701" b="1" dirty="0">
                <a:solidFill>
                  <a:schemeClr val="tx1"/>
                </a:solidFill>
              </a:rPr>
              <a:t> 3 Laci / </a:t>
            </a:r>
            <a:r>
              <a:rPr lang="en-MY" sz="2701" b="1" dirty="0" err="1">
                <a:solidFill>
                  <a:schemeClr val="tx1"/>
                </a:solidFill>
              </a:rPr>
              <a:t>Kabinet</a:t>
            </a:r>
            <a:r>
              <a:rPr lang="en-MY" sz="2701" b="1" dirty="0">
                <a:solidFill>
                  <a:schemeClr val="tx1"/>
                </a:solidFill>
              </a:rPr>
              <a:t> </a:t>
            </a:r>
            <a:r>
              <a:rPr lang="en-MY" sz="2701" b="1" dirty="0" err="1">
                <a:solidFill>
                  <a:schemeClr val="tx1"/>
                </a:solidFill>
              </a:rPr>
              <a:t>Besi</a:t>
            </a:r>
            <a:r>
              <a:rPr lang="en-MY" sz="2701" b="1" dirty="0">
                <a:solidFill>
                  <a:schemeClr val="tx1"/>
                </a:solidFill>
              </a:rPr>
              <a:t> 4 Laci &amp; </a:t>
            </a:r>
          </a:p>
          <a:p>
            <a:pPr lvl="0" algn="ctr"/>
            <a:r>
              <a:rPr lang="en-MY" sz="2701" b="1" dirty="0">
                <a:solidFill>
                  <a:schemeClr val="tx1"/>
                </a:solidFill>
              </a:rPr>
              <a:t>“Tray”  </a:t>
            </a:r>
            <a:r>
              <a:rPr lang="en-MY" sz="2701" b="1" dirty="0" err="1">
                <a:solidFill>
                  <a:schemeClr val="tx1"/>
                </a:solidFill>
              </a:rPr>
              <a:t>Masuk</a:t>
            </a:r>
            <a:r>
              <a:rPr lang="en-MY" sz="2701" b="1" dirty="0">
                <a:solidFill>
                  <a:schemeClr val="tx1"/>
                </a:solidFill>
              </a:rPr>
              <a:t> / </a:t>
            </a:r>
            <a:r>
              <a:rPr lang="en-MY" sz="2701" b="1" dirty="0" err="1">
                <a:solidFill>
                  <a:schemeClr val="tx1"/>
                </a:solidFill>
              </a:rPr>
              <a:t>Keluar</a:t>
            </a:r>
            <a:r>
              <a:rPr lang="en-MY" sz="2701" b="1" dirty="0">
                <a:solidFill>
                  <a:schemeClr val="tx1"/>
                </a:solidFill>
              </a:rPr>
              <a:t>.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688253"/>
              </p:ext>
            </p:extLst>
          </p:nvPr>
        </p:nvGraphicFramePr>
        <p:xfrm>
          <a:off x="457200" y="1445619"/>
          <a:ext cx="8063345" cy="4838804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426887">
                  <a:extLst>
                    <a:ext uri="{9D8B030D-6E8A-4147-A177-3AD203B41FA5}">
                      <a16:colId xmlns:a16="http://schemas.microsoft.com/office/drawing/2014/main" val="2869574503"/>
                    </a:ext>
                  </a:extLst>
                </a:gridCol>
                <a:gridCol w="6636458">
                  <a:extLst>
                    <a:ext uri="{9D8B030D-6E8A-4147-A177-3AD203B41FA5}">
                      <a16:colId xmlns:a16="http://schemas.microsoft.com/office/drawing/2014/main" val="604324217"/>
                    </a:ext>
                  </a:extLst>
                </a:gridCol>
              </a:tblGrid>
              <a:tr h="48388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sz="11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1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Tatacara</a:t>
                      </a:r>
                      <a:r>
                        <a:rPr lang="en-MY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Bergambar</a:t>
                      </a:r>
                      <a:endParaRPr lang="en-MY" sz="11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Tray</a:t>
                      </a:r>
                      <a:r>
                        <a:rPr lang="en-MY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“MASUK” /“ KELUAR” </a:t>
                      </a:r>
                      <a:r>
                        <a:rPr lang="en-MY" sz="140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dan</a:t>
                      </a:r>
                      <a:r>
                        <a:rPr lang="en-MY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en-MY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UNTUK TIN</a:t>
                      </a:r>
                      <a:r>
                        <a:rPr lang="en-MY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DAKAN”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51426264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173403" y="2308945"/>
            <a:ext cx="4320000" cy="1080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en-MY" sz="4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MASUK</a:t>
            </a:r>
            <a:endParaRPr lang="en-MY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54846" y="3493167"/>
            <a:ext cx="4320000" cy="1080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en-MY" sz="4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KELUAR</a:t>
            </a:r>
            <a:endParaRPr lang="en-MY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54846" y="4888795"/>
            <a:ext cx="4320000" cy="1080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en-MY" sz="4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UNTUK TINDAKAN</a:t>
            </a:r>
            <a:endParaRPr lang="en-MY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55919" y="6438152"/>
            <a:ext cx="4622973" cy="365125"/>
          </a:xfrm>
        </p:spPr>
        <p:txBody>
          <a:bodyPr/>
          <a:lstStyle/>
          <a:p>
            <a:r>
              <a:rPr lang="en-MY" dirty="0" smtClean="0"/>
              <a:t>LAMPIRAN A - </a:t>
            </a:r>
            <a:r>
              <a:rPr lang="en-MY" dirty="0" err="1" smtClean="0"/>
              <a:t>Panduan</a:t>
            </a:r>
            <a:r>
              <a:rPr lang="en-MY" dirty="0" smtClean="0"/>
              <a:t> </a:t>
            </a:r>
            <a:r>
              <a:rPr lang="en-MY" dirty="0" err="1" smtClean="0"/>
              <a:t>Penyelarasan</a:t>
            </a:r>
            <a:r>
              <a:rPr lang="en-MY" dirty="0" smtClean="0"/>
              <a:t> </a:t>
            </a:r>
            <a:r>
              <a:rPr lang="en-MY" dirty="0" err="1" smtClean="0"/>
              <a:t>Penyeragaman</a:t>
            </a:r>
            <a:r>
              <a:rPr lang="en-MY" dirty="0" smtClean="0"/>
              <a:t> EKSA KPWKM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70579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2901" y="1352552"/>
            <a:ext cx="4219575" cy="39147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72001" y="1276352"/>
            <a:ext cx="4219575" cy="406717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510678" y="5758911"/>
            <a:ext cx="2275046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r>
              <a:rPr lang="en-MY" dirty="0" err="1">
                <a:latin typeface="Arial" panose="020B0604020202020204" pitchFamily="34" charset="0"/>
                <a:cs typeface="Arial" panose="020B0604020202020204" pitchFamily="34" charset="0"/>
              </a:rPr>
              <a:t>Tatacara</a:t>
            </a:r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dirty="0" err="1">
                <a:latin typeface="Arial" panose="020B0604020202020204" pitchFamily="34" charset="0"/>
                <a:cs typeface="Arial" panose="020B0604020202020204" pitchFamily="34" charset="0"/>
              </a:rPr>
              <a:t>Bergambar</a:t>
            </a:r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306290" y="6415436"/>
            <a:ext cx="4622973" cy="365125"/>
          </a:xfrm>
        </p:spPr>
        <p:txBody>
          <a:bodyPr/>
          <a:lstStyle/>
          <a:p>
            <a:r>
              <a:rPr lang="en-MY" dirty="0" smtClean="0"/>
              <a:t>LAMPIRAN A - </a:t>
            </a:r>
            <a:r>
              <a:rPr lang="en-MY" dirty="0" err="1" smtClean="0"/>
              <a:t>Panduan</a:t>
            </a:r>
            <a:r>
              <a:rPr lang="en-MY" dirty="0" smtClean="0"/>
              <a:t> </a:t>
            </a:r>
            <a:r>
              <a:rPr lang="en-MY" dirty="0" err="1" smtClean="0"/>
              <a:t>Penyelarasan</a:t>
            </a:r>
            <a:r>
              <a:rPr lang="en-MY" dirty="0" smtClean="0"/>
              <a:t> </a:t>
            </a:r>
            <a:r>
              <a:rPr lang="en-MY" dirty="0" err="1" smtClean="0"/>
              <a:t>Penyeragaman</a:t>
            </a:r>
            <a:r>
              <a:rPr lang="en-MY" dirty="0" smtClean="0"/>
              <a:t> EKSA KPWKM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104491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28"/>
          <a:stretch/>
        </p:blipFill>
        <p:spPr>
          <a:xfrm>
            <a:off x="790575" y="809625"/>
            <a:ext cx="7391399" cy="490859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28414" y="5926337"/>
            <a:ext cx="2275046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r>
              <a:rPr lang="en-MY" dirty="0" err="1">
                <a:latin typeface="Arial" panose="020B0604020202020204" pitchFamily="34" charset="0"/>
                <a:cs typeface="Arial" panose="020B0604020202020204" pitchFamily="34" charset="0"/>
              </a:rPr>
              <a:t>Tatacara</a:t>
            </a:r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dirty="0" err="1">
                <a:latin typeface="Arial" panose="020B0604020202020204" pitchFamily="34" charset="0"/>
                <a:cs typeface="Arial" panose="020B0604020202020204" pitchFamily="34" charset="0"/>
              </a:rPr>
              <a:t>Bergambar</a:t>
            </a:r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503460" y="6492875"/>
            <a:ext cx="4622973" cy="365125"/>
          </a:xfrm>
        </p:spPr>
        <p:txBody>
          <a:bodyPr/>
          <a:lstStyle/>
          <a:p>
            <a:r>
              <a:rPr lang="en-MY" dirty="0" smtClean="0"/>
              <a:t>LAMPIRAN A - </a:t>
            </a:r>
            <a:r>
              <a:rPr lang="en-MY" dirty="0" err="1" smtClean="0"/>
              <a:t>Panduan</a:t>
            </a:r>
            <a:r>
              <a:rPr lang="en-MY" dirty="0" smtClean="0"/>
              <a:t> </a:t>
            </a:r>
            <a:r>
              <a:rPr lang="en-MY" dirty="0" err="1" smtClean="0"/>
              <a:t>Penyelarasan</a:t>
            </a:r>
            <a:r>
              <a:rPr lang="en-MY" dirty="0" smtClean="0"/>
              <a:t> </a:t>
            </a:r>
            <a:r>
              <a:rPr lang="en-MY" dirty="0" err="1" smtClean="0"/>
              <a:t>Penyeragaman</a:t>
            </a:r>
            <a:r>
              <a:rPr lang="en-MY" dirty="0" smtClean="0"/>
              <a:t> EKSA KPWKM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928707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41772" y="575922"/>
            <a:ext cx="8558599" cy="5251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MY" sz="3300" b="1" dirty="0" err="1">
                <a:solidFill>
                  <a:schemeClr val="tx1"/>
                </a:solidFill>
              </a:rPr>
              <a:t>Susunan</a:t>
            </a:r>
            <a:r>
              <a:rPr lang="en-MY" sz="3300" b="1" dirty="0">
                <a:solidFill>
                  <a:schemeClr val="tx1"/>
                </a:solidFill>
              </a:rPr>
              <a:t> </a:t>
            </a:r>
            <a:r>
              <a:rPr lang="en-MY" sz="3300" b="1" dirty="0" err="1" smtClean="0">
                <a:solidFill>
                  <a:schemeClr val="tx1"/>
                </a:solidFill>
              </a:rPr>
              <a:t>Pelan</a:t>
            </a:r>
            <a:r>
              <a:rPr lang="en-MY" sz="3300" b="1" dirty="0" smtClean="0">
                <a:solidFill>
                  <a:schemeClr val="tx1"/>
                </a:solidFill>
              </a:rPr>
              <a:t> </a:t>
            </a:r>
            <a:r>
              <a:rPr lang="en-MY" sz="3300" b="1" dirty="0" err="1">
                <a:solidFill>
                  <a:schemeClr val="tx1"/>
                </a:solidFill>
              </a:rPr>
              <a:t>Lampu</a:t>
            </a:r>
            <a:r>
              <a:rPr lang="en-MY" sz="3300" b="1" dirty="0">
                <a:solidFill>
                  <a:schemeClr val="tx1"/>
                </a:solidFill>
              </a:rPr>
              <a:t> </a:t>
            </a:r>
            <a:r>
              <a:rPr lang="en-MY" sz="3300" b="1" dirty="0" smtClean="0">
                <a:solidFill>
                  <a:schemeClr val="tx1"/>
                </a:solidFill>
              </a:rPr>
              <a:t>&amp; </a:t>
            </a:r>
            <a:r>
              <a:rPr lang="en-MY" sz="3300" b="1" dirty="0" err="1">
                <a:solidFill>
                  <a:schemeClr val="tx1"/>
                </a:solidFill>
              </a:rPr>
              <a:t>Pelan</a:t>
            </a:r>
            <a:r>
              <a:rPr lang="en-MY" sz="3300" b="1" dirty="0">
                <a:solidFill>
                  <a:schemeClr val="tx1"/>
                </a:solidFill>
              </a:rPr>
              <a:t> </a:t>
            </a:r>
            <a:r>
              <a:rPr lang="en-MY" sz="3300" b="1" dirty="0" err="1">
                <a:solidFill>
                  <a:schemeClr val="tx1"/>
                </a:solidFill>
              </a:rPr>
              <a:t>Lantai</a:t>
            </a:r>
            <a:endParaRPr lang="en-MY" sz="3300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156955"/>
              </p:ext>
            </p:extLst>
          </p:nvPr>
        </p:nvGraphicFramePr>
        <p:xfrm>
          <a:off x="346364" y="1622180"/>
          <a:ext cx="8620125" cy="5129314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525415">
                  <a:extLst>
                    <a:ext uri="{9D8B030D-6E8A-4147-A177-3AD203B41FA5}">
                      <a16:colId xmlns:a16="http://schemas.microsoft.com/office/drawing/2014/main" val="2869574503"/>
                    </a:ext>
                  </a:extLst>
                </a:gridCol>
                <a:gridCol w="7094710">
                  <a:extLst>
                    <a:ext uri="{9D8B030D-6E8A-4147-A177-3AD203B41FA5}">
                      <a16:colId xmlns:a16="http://schemas.microsoft.com/office/drawing/2014/main" val="604324217"/>
                    </a:ext>
                  </a:extLst>
                </a:gridCol>
              </a:tblGrid>
              <a:tr h="25363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Tujuan</a:t>
                      </a:r>
                      <a:endParaRPr lang="en-MY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600" b="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Mewujudkan</a:t>
                      </a:r>
                      <a:r>
                        <a:rPr lang="en-MY" sz="16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600" b="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Keseragaman</a:t>
                      </a:r>
                      <a:r>
                        <a:rPr lang="en-MY" sz="16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MY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546232461"/>
                  </a:ext>
                </a:extLst>
              </a:tr>
              <a:tr h="25363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Impak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</a:t>
                      </a:r>
                      <a:endParaRPr lang="en-MY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Memudahkan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untuk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melihat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6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kedudukan</a:t>
                      </a:r>
                      <a:r>
                        <a:rPr lang="en-MY" sz="16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600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peralatan</a:t>
                      </a:r>
                      <a:r>
                        <a:rPr lang="en-MY" sz="16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600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dan</a:t>
                      </a:r>
                      <a:r>
                        <a:rPr lang="en-MY" sz="16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6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pelan</a:t>
                      </a:r>
                      <a:r>
                        <a:rPr lang="en-MY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tersebut</a:t>
                      </a:r>
                      <a:endParaRPr lang="en-MY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4252861836"/>
                  </a:ext>
                </a:extLst>
              </a:tr>
              <a:tr h="25363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Pelaksanaan</a:t>
                      </a:r>
                      <a:endParaRPr lang="en-MY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600" b="1" dirty="0" err="1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Peringkat</a:t>
                      </a:r>
                      <a:r>
                        <a:rPr lang="en-MY" sz="1600" b="1" baseline="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600" b="1" baseline="0" dirty="0" err="1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Zon</a:t>
                      </a:r>
                      <a:endParaRPr lang="en-MY" sz="1600" b="1" baseline="0" dirty="0" smtClean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387388328"/>
                  </a:ext>
                </a:extLst>
              </a:tr>
              <a:tr h="252507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6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Keseragaman</a:t>
                      </a:r>
                      <a:endParaRPr lang="en-MY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6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Pelan</a:t>
                      </a:r>
                      <a:r>
                        <a:rPr lang="en-MY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lampu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berada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di </a:t>
                      </a: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atas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manakala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pelan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lantai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berada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dibawah</a:t>
                      </a:r>
                      <a:r>
                        <a:rPr lang="en-MY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1) </a:t>
                      </a:r>
                      <a:r>
                        <a:rPr lang="en-MY" sz="16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Warna-warna</a:t>
                      </a:r>
                      <a:r>
                        <a:rPr lang="en-MY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yang </a:t>
                      </a: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dicadangkan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ialah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merah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MY" sz="16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biru</a:t>
                      </a:r>
                      <a:r>
                        <a:rPr lang="en-MY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MY" sz="16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6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kuning</a:t>
                      </a:r>
                      <a:r>
                        <a:rPr lang="en-MY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6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dan</a:t>
                      </a:r>
                      <a:r>
                        <a:rPr lang="en-MY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6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hijau</a:t>
                      </a:r>
                      <a:r>
                        <a:rPr lang="en-MY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MY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7800" indent="-1778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2) </a:t>
                      </a:r>
                      <a:r>
                        <a:rPr lang="en-MY" sz="16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Pelan</a:t>
                      </a:r>
                      <a:r>
                        <a:rPr lang="en-MY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lantai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perlu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mempunyai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tanda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6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en-MY" sz="1600" b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MY" sz="1600" b="1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nda</a:t>
                      </a:r>
                      <a:r>
                        <a:rPr lang="en-MY" sz="16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Di</a:t>
                      </a:r>
                      <a:r>
                        <a:rPr lang="en-MY" sz="1600" b="1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</a:t>
                      </a:r>
                      <a:r>
                        <a:rPr lang="en-MY" sz="16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ini</a:t>
                      </a:r>
                      <a:r>
                        <a:rPr lang="en-MY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en-MY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&amp; </a:t>
                      </a:r>
                      <a:r>
                        <a:rPr lang="en-MY" sz="16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menunjukkan</a:t>
                      </a:r>
                      <a:r>
                        <a:rPr lang="en-MY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maklumat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berkenaan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lokasi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dari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tempat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kedudukan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terkini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(orang yang </a:t>
                      </a: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melihat</a:t>
                      </a:r>
                      <a:r>
                        <a:rPr lang="en-MY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).</a:t>
                      </a:r>
                    </a:p>
                    <a:p>
                      <a:pPr marL="177800" indent="-1778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3) </a:t>
                      </a:r>
                      <a:r>
                        <a:rPr lang="en-MY" sz="16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Bentuk</a:t>
                      </a:r>
                      <a:r>
                        <a:rPr lang="en-MY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6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dan</a:t>
                      </a:r>
                      <a:r>
                        <a:rPr lang="en-MY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6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susunan</a:t>
                      </a:r>
                      <a:r>
                        <a:rPr lang="en-MY" sz="16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6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warna</a:t>
                      </a:r>
                      <a:r>
                        <a:rPr lang="en-MY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6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bergantung</a:t>
                      </a:r>
                      <a:r>
                        <a:rPr lang="en-MY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6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kepada</a:t>
                      </a:r>
                      <a:r>
                        <a:rPr lang="en-MY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6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kreativiti</a:t>
                      </a:r>
                      <a:r>
                        <a:rPr lang="en-MY" sz="16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600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Zon</a:t>
                      </a:r>
                      <a:r>
                        <a:rPr lang="en-MY" sz="16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600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masing-masing</a:t>
                      </a:r>
                      <a:r>
                        <a:rPr lang="en-MY" sz="16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177800" marR="0" indent="-17780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6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4) </a:t>
                      </a:r>
                      <a:r>
                        <a:rPr lang="en-MY" sz="1600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Kad</a:t>
                      </a:r>
                      <a:r>
                        <a:rPr lang="en-MY" sz="16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600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KewPa</a:t>
                      </a:r>
                      <a:r>
                        <a:rPr lang="en-MY" sz="16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7 </a:t>
                      </a:r>
                      <a:r>
                        <a:rPr lang="en-MY" sz="1600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juga</a:t>
                      </a:r>
                      <a:r>
                        <a:rPr lang="en-MY" sz="16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600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perlu</a:t>
                      </a:r>
                      <a:r>
                        <a:rPr lang="en-MY" sz="16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600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dipamerkan</a:t>
                      </a:r>
                      <a:r>
                        <a:rPr lang="en-MY" sz="16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di </a:t>
                      </a:r>
                      <a:r>
                        <a:rPr lang="en-MY" sz="1600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dinding</a:t>
                      </a:r>
                      <a:r>
                        <a:rPr lang="en-MY" sz="16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600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atau</a:t>
                      </a:r>
                      <a:r>
                        <a:rPr lang="en-MY" sz="16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600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tempat</a:t>
                      </a:r>
                      <a:r>
                        <a:rPr lang="en-MY" sz="16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600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bersesuaian</a:t>
                      </a:r>
                      <a:endParaRPr lang="en-MY" sz="105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7800" indent="-1778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51426264"/>
                  </a:ext>
                </a:extLst>
              </a:tr>
              <a:tr h="173733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6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Tatacara</a:t>
                      </a:r>
                      <a:r>
                        <a:rPr lang="en-MY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Bergambar</a:t>
                      </a:r>
                      <a:endParaRPr lang="en-MY" sz="16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Seperti</a:t>
                      </a:r>
                      <a:r>
                        <a:rPr lang="en-MY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MY" sz="1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Lampiran</a:t>
                      </a:r>
                      <a:r>
                        <a:rPr lang="en-MY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MY" sz="1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bawah</a:t>
                      </a:r>
                      <a:r>
                        <a:rPr lang="en-MY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: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702529213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547359" y="6386369"/>
            <a:ext cx="4622973" cy="365125"/>
          </a:xfrm>
        </p:spPr>
        <p:txBody>
          <a:bodyPr/>
          <a:lstStyle/>
          <a:p>
            <a:r>
              <a:rPr lang="en-MY" dirty="0" smtClean="0"/>
              <a:t>LAMPIRAN A - </a:t>
            </a:r>
            <a:r>
              <a:rPr lang="en-MY" dirty="0" err="1" smtClean="0"/>
              <a:t>Panduan</a:t>
            </a:r>
            <a:r>
              <a:rPr lang="en-MY" dirty="0" smtClean="0"/>
              <a:t> </a:t>
            </a:r>
            <a:r>
              <a:rPr lang="en-MY" dirty="0" err="1" smtClean="0"/>
              <a:t>Penyelarasan</a:t>
            </a:r>
            <a:r>
              <a:rPr lang="en-MY" dirty="0" smtClean="0"/>
              <a:t> </a:t>
            </a:r>
            <a:r>
              <a:rPr lang="en-MY" dirty="0" err="1" smtClean="0"/>
              <a:t>Penyeragaman</a:t>
            </a:r>
            <a:r>
              <a:rPr lang="en-MY" dirty="0" smtClean="0"/>
              <a:t> EKSA KPWKM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90102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03701" y="876500"/>
            <a:ext cx="7537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PELAN LAMPU BILIK UTILITI</a:t>
            </a:r>
            <a:endParaRPr lang="ms-MY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119912" y="2429123"/>
            <a:ext cx="1278922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63" b="1" u="sng" dirty="0"/>
              <a:t>PETUNJUK:</a:t>
            </a:r>
            <a:endParaRPr lang="ms-MY" sz="1463" b="1" u="sng" dirty="0"/>
          </a:p>
        </p:txBody>
      </p:sp>
      <p:pic>
        <p:nvPicPr>
          <p:cNvPr id="115" name="Picture 1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273" y="5878509"/>
            <a:ext cx="1106424" cy="60350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216922" y="1911001"/>
            <a:ext cx="4279188" cy="3264584"/>
            <a:chOff x="1216922" y="1911001"/>
            <a:chExt cx="4279188" cy="3264584"/>
          </a:xfrm>
        </p:grpSpPr>
        <p:grpSp>
          <p:nvGrpSpPr>
            <p:cNvPr id="2" name="Group 1"/>
            <p:cNvGrpSpPr/>
            <p:nvPr/>
          </p:nvGrpSpPr>
          <p:grpSpPr>
            <a:xfrm>
              <a:off x="1216922" y="1911001"/>
              <a:ext cx="4279188" cy="3264584"/>
              <a:chOff x="698503" y="1533788"/>
              <a:chExt cx="5705584" cy="4352779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375" t="19899" r="22995" b="2026"/>
              <a:stretch/>
            </p:blipFill>
            <p:spPr>
              <a:xfrm rot="6146424">
                <a:off x="1614998" y="1097479"/>
                <a:ext cx="3872593" cy="5705584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43" name="TextBox 42"/>
              <p:cNvSpPr txBox="1"/>
              <p:nvPr/>
            </p:nvSpPr>
            <p:spPr>
              <a:xfrm>
                <a:off x="1971191" y="1878476"/>
                <a:ext cx="636947" cy="4230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31" b="1" dirty="0"/>
                  <a:t>ANDA </a:t>
                </a:r>
              </a:p>
              <a:p>
                <a:pPr algn="ctr"/>
                <a:r>
                  <a:rPr lang="en-GB" sz="731" b="1" dirty="0"/>
                  <a:t>DI SINI</a:t>
                </a:r>
                <a:endParaRPr lang="ms-MY" sz="731" b="1" dirty="0"/>
              </a:p>
            </p:txBody>
          </p:sp>
          <p:pic>
            <p:nvPicPr>
              <p:cNvPr id="44" name="Picture 3" descr="D:\Lim\EKSA (5S)-Pengurusan\Pecahan SubZon\blue-pin.pn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6076"/>
              <a:stretch/>
            </p:blipFill>
            <p:spPr bwMode="auto">
              <a:xfrm>
                <a:off x="2156189" y="1533788"/>
                <a:ext cx="274660" cy="383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7" name="Group 26"/>
            <p:cNvGrpSpPr/>
            <p:nvPr/>
          </p:nvGrpSpPr>
          <p:grpSpPr>
            <a:xfrm>
              <a:off x="1852882" y="2671661"/>
              <a:ext cx="290464" cy="353652"/>
              <a:chOff x="2470510" y="2419214"/>
              <a:chExt cx="387285" cy="471536"/>
            </a:xfrm>
          </p:grpSpPr>
          <p:sp>
            <p:nvSpPr>
              <p:cNvPr id="28" name="Litebulb"/>
              <p:cNvSpPr>
                <a:spLocks noEditPoints="1" noChangeArrowheads="1"/>
              </p:cNvSpPr>
              <p:nvPr/>
            </p:nvSpPr>
            <p:spPr bwMode="auto">
              <a:xfrm flipV="1">
                <a:off x="2507015" y="2419214"/>
                <a:ext cx="289098" cy="434095"/>
              </a:xfrm>
              <a:custGeom>
                <a:avLst/>
                <a:gdLst>
                  <a:gd name="T0" fmla="*/ 10800 w 21600"/>
                  <a:gd name="T1" fmla="*/ 0 h 21600"/>
                  <a:gd name="T2" fmla="*/ 21600 w 21600"/>
                  <a:gd name="T3" fmla="*/ 7782 h 21600"/>
                  <a:gd name="T4" fmla="*/ 0 w 21600"/>
                  <a:gd name="T5" fmla="*/ 7782 h 21600"/>
                  <a:gd name="T6" fmla="*/ 10800 w 21600"/>
                  <a:gd name="T7" fmla="*/ 21600 h 21600"/>
                  <a:gd name="T8" fmla="*/ 3556 w 21600"/>
                  <a:gd name="T9" fmla="*/ 2188 h 21600"/>
                  <a:gd name="T10" fmla="*/ 18277 w 21600"/>
                  <a:gd name="T11" fmla="*/ 928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825" y="21723"/>
                    </a:moveTo>
                    <a:lnTo>
                      <a:pt x="11215" y="21723"/>
                    </a:lnTo>
                    <a:lnTo>
                      <a:pt x="11552" y="21688"/>
                    </a:lnTo>
                    <a:lnTo>
                      <a:pt x="11916" y="21617"/>
                    </a:lnTo>
                    <a:lnTo>
                      <a:pt x="12253" y="21547"/>
                    </a:lnTo>
                    <a:lnTo>
                      <a:pt x="12617" y="21441"/>
                    </a:lnTo>
                    <a:lnTo>
                      <a:pt x="12902" y="21317"/>
                    </a:lnTo>
                    <a:lnTo>
                      <a:pt x="13162" y="21176"/>
                    </a:lnTo>
                    <a:lnTo>
                      <a:pt x="13396" y="21000"/>
                    </a:lnTo>
                    <a:lnTo>
                      <a:pt x="13655" y="20841"/>
                    </a:lnTo>
                    <a:lnTo>
                      <a:pt x="13863" y="20629"/>
                    </a:lnTo>
                    <a:lnTo>
                      <a:pt x="14045" y="20435"/>
                    </a:lnTo>
                    <a:lnTo>
                      <a:pt x="14200" y="20223"/>
                    </a:lnTo>
                    <a:lnTo>
                      <a:pt x="14356" y="19994"/>
                    </a:lnTo>
                    <a:lnTo>
                      <a:pt x="14460" y="19747"/>
                    </a:lnTo>
                    <a:lnTo>
                      <a:pt x="14512" y="19482"/>
                    </a:lnTo>
                    <a:lnTo>
                      <a:pt x="14512" y="19235"/>
                    </a:lnTo>
                    <a:lnTo>
                      <a:pt x="14512" y="19147"/>
                    </a:lnTo>
                    <a:lnTo>
                      <a:pt x="14512" y="18900"/>
                    </a:lnTo>
                    <a:lnTo>
                      <a:pt x="14512" y="18529"/>
                    </a:lnTo>
                    <a:lnTo>
                      <a:pt x="14512" y="18052"/>
                    </a:lnTo>
                    <a:lnTo>
                      <a:pt x="14512" y="17505"/>
                    </a:lnTo>
                    <a:lnTo>
                      <a:pt x="14512" y="16976"/>
                    </a:lnTo>
                    <a:lnTo>
                      <a:pt x="14512" y="16464"/>
                    </a:lnTo>
                    <a:lnTo>
                      <a:pt x="14512" y="15952"/>
                    </a:lnTo>
                    <a:lnTo>
                      <a:pt x="14512" y="15758"/>
                    </a:lnTo>
                    <a:lnTo>
                      <a:pt x="14616" y="15547"/>
                    </a:lnTo>
                    <a:lnTo>
                      <a:pt x="14694" y="15352"/>
                    </a:lnTo>
                    <a:lnTo>
                      <a:pt x="14798" y="15141"/>
                    </a:lnTo>
                    <a:lnTo>
                      <a:pt x="15161" y="14735"/>
                    </a:lnTo>
                    <a:lnTo>
                      <a:pt x="15602" y="14329"/>
                    </a:lnTo>
                    <a:lnTo>
                      <a:pt x="16745" y="13552"/>
                    </a:lnTo>
                    <a:lnTo>
                      <a:pt x="18043" y="12670"/>
                    </a:lnTo>
                    <a:lnTo>
                      <a:pt x="18744" y="12194"/>
                    </a:lnTo>
                    <a:lnTo>
                      <a:pt x="19341" y="11647"/>
                    </a:lnTo>
                    <a:lnTo>
                      <a:pt x="19938" y="11099"/>
                    </a:lnTo>
                    <a:lnTo>
                      <a:pt x="20483" y="10464"/>
                    </a:lnTo>
                    <a:lnTo>
                      <a:pt x="20743" y="10164"/>
                    </a:lnTo>
                    <a:lnTo>
                      <a:pt x="20950" y="9794"/>
                    </a:lnTo>
                    <a:lnTo>
                      <a:pt x="21132" y="9441"/>
                    </a:lnTo>
                    <a:lnTo>
                      <a:pt x="21288" y="9035"/>
                    </a:lnTo>
                    <a:lnTo>
                      <a:pt x="21444" y="8664"/>
                    </a:lnTo>
                    <a:lnTo>
                      <a:pt x="21548" y="8223"/>
                    </a:lnTo>
                    <a:lnTo>
                      <a:pt x="21600" y="7782"/>
                    </a:lnTo>
                    <a:lnTo>
                      <a:pt x="21600" y="7341"/>
                    </a:lnTo>
                    <a:lnTo>
                      <a:pt x="21600" y="6935"/>
                    </a:lnTo>
                    <a:lnTo>
                      <a:pt x="21548" y="6564"/>
                    </a:lnTo>
                    <a:lnTo>
                      <a:pt x="21496" y="6229"/>
                    </a:lnTo>
                    <a:lnTo>
                      <a:pt x="21392" y="5858"/>
                    </a:lnTo>
                    <a:lnTo>
                      <a:pt x="21288" y="5523"/>
                    </a:lnTo>
                    <a:lnTo>
                      <a:pt x="21132" y="5135"/>
                    </a:lnTo>
                    <a:lnTo>
                      <a:pt x="20950" y="4800"/>
                    </a:lnTo>
                    <a:lnTo>
                      <a:pt x="20743" y="4464"/>
                    </a:lnTo>
                    <a:lnTo>
                      <a:pt x="20535" y="4164"/>
                    </a:lnTo>
                    <a:lnTo>
                      <a:pt x="20301" y="3847"/>
                    </a:lnTo>
                    <a:lnTo>
                      <a:pt x="20042" y="3547"/>
                    </a:lnTo>
                    <a:lnTo>
                      <a:pt x="19782" y="3247"/>
                    </a:lnTo>
                    <a:lnTo>
                      <a:pt x="19133" y="2664"/>
                    </a:lnTo>
                    <a:lnTo>
                      <a:pt x="18458" y="2152"/>
                    </a:lnTo>
                    <a:lnTo>
                      <a:pt x="17705" y="1694"/>
                    </a:lnTo>
                    <a:lnTo>
                      <a:pt x="16849" y="1252"/>
                    </a:lnTo>
                    <a:lnTo>
                      <a:pt x="16407" y="1076"/>
                    </a:lnTo>
                    <a:lnTo>
                      <a:pt x="15940" y="900"/>
                    </a:lnTo>
                    <a:lnTo>
                      <a:pt x="15499" y="741"/>
                    </a:lnTo>
                    <a:lnTo>
                      <a:pt x="15057" y="600"/>
                    </a:lnTo>
                    <a:lnTo>
                      <a:pt x="14564" y="458"/>
                    </a:lnTo>
                    <a:lnTo>
                      <a:pt x="14045" y="335"/>
                    </a:lnTo>
                    <a:lnTo>
                      <a:pt x="13500" y="229"/>
                    </a:lnTo>
                    <a:lnTo>
                      <a:pt x="13006" y="158"/>
                    </a:lnTo>
                    <a:lnTo>
                      <a:pt x="12461" y="88"/>
                    </a:lnTo>
                    <a:lnTo>
                      <a:pt x="11968" y="52"/>
                    </a:lnTo>
                    <a:lnTo>
                      <a:pt x="11423" y="17"/>
                    </a:lnTo>
                    <a:lnTo>
                      <a:pt x="10825" y="17"/>
                    </a:lnTo>
                    <a:lnTo>
                      <a:pt x="10254" y="17"/>
                    </a:lnTo>
                    <a:lnTo>
                      <a:pt x="9709" y="52"/>
                    </a:lnTo>
                    <a:lnTo>
                      <a:pt x="9216" y="88"/>
                    </a:lnTo>
                    <a:lnTo>
                      <a:pt x="8671" y="158"/>
                    </a:lnTo>
                    <a:lnTo>
                      <a:pt x="8177" y="229"/>
                    </a:lnTo>
                    <a:lnTo>
                      <a:pt x="7632" y="335"/>
                    </a:lnTo>
                    <a:lnTo>
                      <a:pt x="7113" y="458"/>
                    </a:lnTo>
                    <a:lnTo>
                      <a:pt x="6620" y="600"/>
                    </a:lnTo>
                    <a:lnTo>
                      <a:pt x="6178" y="741"/>
                    </a:lnTo>
                    <a:lnTo>
                      <a:pt x="5737" y="900"/>
                    </a:lnTo>
                    <a:lnTo>
                      <a:pt x="5270" y="1076"/>
                    </a:lnTo>
                    <a:lnTo>
                      <a:pt x="4828" y="1252"/>
                    </a:lnTo>
                    <a:lnTo>
                      <a:pt x="3972" y="1694"/>
                    </a:lnTo>
                    <a:lnTo>
                      <a:pt x="3219" y="2152"/>
                    </a:lnTo>
                    <a:lnTo>
                      <a:pt x="2544" y="2664"/>
                    </a:lnTo>
                    <a:lnTo>
                      <a:pt x="1895" y="3247"/>
                    </a:lnTo>
                    <a:lnTo>
                      <a:pt x="1635" y="3547"/>
                    </a:lnTo>
                    <a:lnTo>
                      <a:pt x="1375" y="3847"/>
                    </a:lnTo>
                    <a:lnTo>
                      <a:pt x="1142" y="4164"/>
                    </a:lnTo>
                    <a:lnTo>
                      <a:pt x="934" y="4464"/>
                    </a:lnTo>
                    <a:lnTo>
                      <a:pt x="726" y="4800"/>
                    </a:lnTo>
                    <a:lnTo>
                      <a:pt x="545" y="5135"/>
                    </a:lnTo>
                    <a:lnTo>
                      <a:pt x="389" y="5523"/>
                    </a:lnTo>
                    <a:lnTo>
                      <a:pt x="285" y="5858"/>
                    </a:lnTo>
                    <a:lnTo>
                      <a:pt x="181" y="6229"/>
                    </a:lnTo>
                    <a:lnTo>
                      <a:pt x="129" y="6564"/>
                    </a:lnTo>
                    <a:lnTo>
                      <a:pt x="77" y="6935"/>
                    </a:lnTo>
                    <a:lnTo>
                      <a:pt x="77" y="7341"/>
                    </a:lnTo>
                    <a:lnTo>
                      <a:pt x="77" y="7782"/>
                    </a:lnTo>
                    <a:lnTo>
                      <a:pt x="129" y="8223"/>
                    </a:lnTo>
                    <a:lnTo>
                      <a:pt x="233" y="8664"/>
                    </a:lnTo>
                    <a:lnTo>
                      <a:pt x="389" y="9035"/>
                    </a:lnTo>
                    <a:lnTo>
                      <a:pt x="545" y="9441"/>
                    </a:lnTo>
                    <a:lnTo>
                      <a:pt x="726" y="9794"/>
                    </a:lnTo>
                    <a:lnTo>
                      <a:pt x="934" y="10164"/>
                    </a:lnTo>
                    <a:lnTo>
                      <a:pt x="1194" y="10464"/>
                    </a:lnTo>
                    <a:lnTo>
                      <a:pt x="1739" y="11099"/>
                    </a:lnTo>
                    <a:lnTo>
                      <a:pt x="2336" y="11647"/>
                    </a:lnTo>
                    <a:lnTo>
                      <a:pt x="2933" y="12194"/>
                    </a:lnTo>
                    <a:lnTo>
                      <a:pt x="3634" y="12670"/>
                    </a:lnTo>
                    <a:lnTo>
                      <a:pt x="4932" y="13552"/>
                    </a:lnTo>
                    <a:lnTo>
                      <a:pt x="6075" y="14329"/>
                    </a:lnTo>
                    <a:lnTo>
                      <a:pt x="6516" y="14735"/>
                    </a:lnTo>
                    <a:lnTo>
                      <a:pt x="6879" y="15141"/>
                    </a:lnTo>
                    <a:lnTo>
                      <a:pt x="6983" y="15352"/>
                    </a:lnTo>
                    <a:lnTo>
                      <a:pt x="7061" y="15547"/>
                    </a:lnTo>
                    <a:lnTo>
                      <a:pt x="7165" y="15758"/>
                    </a:lnTo>
                    <a:lnTo>
                      <a:pt x="7165" y="15952"/>
                    </a:lnTo>
                    <a:lnTo>
                      <a:pt x="7165" y="16464"/>
                    </a:lnTo>
                    <a:lnTo>
                      <a:pt x="7165" y="16976"/>
                    </a:lnTo>
                    <a:lnTo>
                      <a:pt x="7165" y="17505"/>
                    </a:lnTo>
                    <a:lnTo>
                      <a:pt x="7165" y="18052"/>
                    </a:lnTo>
                    <a:lnTo>
                      <a:pt x="7165" y="18529"/>
                    </a:lnTo>
                    <a:lnTo>
                      <a:pt x="7165" y="18900"/>
                    </a:lnTo>
                    <a:lnTo>
                      <a:pt x="7165" y="19147"/>
                    </a:lnTo>
                    <a:lnTo>
                      <a:pt x="7165" y="19235"/>
                    </a:lnTo>
                    <a:lnTo>
                      <a:pt x="7165" y="19482"/>
                    </a:lnTo>
                    <a:lnTo>
                      <a:pt x="7217" y="19747"/>
                    </a:lnTo>
                    <a:lnTo>
                      <a:pt x="7321" y="19994"/>
                    </a:lnTo>
                    <a:lnTo>
                      <a:pt x="7476" y="20223"/>
                    </a:lnTo>
                    <a:lnTo>
                      <a:pt x="7632" y="20435"/>
                    </a:lnTo>
                    <a:lnTo>
                      <a:pt x="7814" y="20629"/>
                    </a:lnTo>
                    <a:lnTo>
                      <a:pt x="8022" y="20841"/>
                    </a:lnTo>
                    <a:lnTo>
                      <a:pt x="8281" y="21000"/>
                    </a:lnTo>
                    <a:lnTo>
                      <a:pt x="8515" y="21176"/>
                    </a:lnTo>
                    <a:lnTo>
                      <a:pt x="8775" y="21317"/>
                    </a:lnTo>
                    <a:lnTo>
                      <a:pt x="9060" y="21441"/>
                    </a:lnTo>
                    <a:lnTo>
                      <a:pt x="9424" y="21547"/>
                    </a:lnTo>
                    <a:lnTo>
                      <a:pt x="9761" y="21617"/>
                    </a:lnTo>
                    <a:lnTo>
                      <a:pt x="10125" y="21688"/>
                    </a:lnTo>
                    <a:lnTo>
                      <a:pt x="10462" y="21723"/>
                    </a:lnTo>
                    <a:lnTo>
                      <a:pt x="10825" y="21723"/>
                    </a:lnTo>
                    <a:close/>
                  </a:path>
                  <a:path w="21600" h="21600" extrusionOk="0">
                    <a:moveTo>
                      <a:pt x="9242" y="14417"/>
                    </a:moveTo>
                    <a:lnTo>
                      <a:pt x="8541" y="12035"/>
                    </a:lnTo>
                    <a:lnTo>
                      <a:pt x="7295" y="10129"/>
                    </a:lnTo>
                    <a:lnTo>
                      <a:pt x="6905" y="9652"/>
                    </a:lnTo>
                    <a:lnTo>
                      <a:pt x="8541" y="10182"/>
                    </a:lnTo>
                    <a:lnTo>
                      <a:pt x="9787" y="9547"/>
                    </a:lnTo>
                    <a:lnTo>
                      <a:pt x="11189" y="10129"/>
                    </a:lnTo>
                    <a:lnTo>
                      <a:pt x="12279" y="9547"/>
                    </a:lnTo>
                    <a:lnTo>
                      <a:pt x="13370" y="10076"/>
                    </a:lnTo>
                    <a:lnTo>
                      <a:pt x="14850" y="9652"/>
                    </a:lnTo>
                    <a:lnTo>
                      <a:pt x="12902" y="12247"/>
                    </a:lnTo>
                    <a:lnTo>
                      <a:pt x="12357" y="14417"/>
                    </a:lnTo>
                    <a:moveTo>
                      <a:pt x="7191" y="15952"/>
                    </a:moveTo>
                    <a:lnTo>
                      <a:pt x="14512" y="15952"/>
                    </a:lnTo>
                    <a:lnTo>
                      <a:pt x="14512" y="17064"/>
                    </a:lnTo>
                    <a:lnTo>
                      <a:pt x="7191" y="17047"/>
                    </a:lnTo>
                    <a:lnTo>
                      <a:pt x="7191" y="18123"/>
                    </a:lnTo>
                    <a:lnTo>
                      <a:pt x="14512" y="18158"/>
                    </a:lnTo>
                    <a:lnTo>
                      <a:pt x="14538" y="19182"/>
                    </a:lnTo>
                    <a:lnTo>
                      <a:pt x="7217" y="19182"/>
                    </a:lnTo>
                  </a:path>
                </a:pathLst>
              </a:custGeom>
              <a:solidFill>
                <a:srgbClr val="00B0F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55721" tIns="27861" rIns="55721" bIns="27861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ms-MY" sz="1097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2470510" y="2617683"/>
                <a:ext cx="387285" cy="2730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ms-MY" sz="731" b="1" dirty="0">
                    <a:solidFill>
                      <a:schemeClr val="bg1"/>
                    </a:solidFill>
                  </a:rPr>
                  <a:t>L1</a:t>
                </a: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1854063" y="3829612"/>
              <a:ext cx="290464" cy="353652"/>
              <a:chOff x="2470510" y="2419214"/>
              <a:chExt cx="387285" cy="471536"/>
            </a:xfrm>
          </p:grpSpPr>
          <p:sp>
            <p:nvSpPr>
              <p:cNvPr id="31" name="Litebulb"/>
              <p:cNvSpPr>
                <a:spLocks noEditPoints="1" noChangeArrowheads="1"/>
              </p:cNvSpPr>
              <p:nvPr/>
            </p:nvSpPr>
            <p:spPr bwMode="auto">
              <a:xfrm flipV="1">
                <a:off x="2507015" y="2419214"/>
                <a:ext cx="289098" cy="434095"/>
              </a:xfrm>
              <a:custGeom>
                <a:avLst/>
                <a:gdLst>
                  <a:gd name="T0" fmla="*/ 10800 w 21600"/>
                  <a:gd name="T1" fmla="*/ 0 h 21600"/>
                  <a:gd name="T2" fmla="*/ 21600 w 21600"/>
                  <a:gd name="T3" fmla="*/ 7782 h 21600"/>
                  <a:gd name="T4" fmla="*/ 0 w 21600"/>
                  <a:gd name="T5" fmla="*/ 7782 h 21600"/>
                  <a:gd name="T6" fmla="*/ 10800 w 21600"/>
                  <a:gd name="T7" fmla="*/ 21600 h 21600"/>
                  <a:gd name="T8" fmla="*/ 3556 w 21600"/>
                  <a:gd name="T9" fmla="*/ 2188 h 21600"/>
                  <a:gd name="T10" fmla="*/ 18277 w 21600"/>
                  <a:gd name="T11" fmla="*/ 928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825" y="21723"/>
                    </a:moveTo>
                    <a:lnTo>
                      <a:pt x="11215" y="21723"/>
                    </a:lnTo>
                    <a:lnTo>
                      <a:pt x="11552" y="21688"/>
                    </a:lnTo>
                    <a:lnTo>
                      <a:pt x="11916" y="21617"/>
                    </a:lnTo>
                    <a:lnTo>
                      <a:pt x="12253" y="21547"/>
                    </a:lnTo>
                    <a:lnTo>
                      <a:pt x="12617" y="21441"/>
                    </a:lnTo>
                    <a:lnTo>
                      <a:pt x="12902" y="21317"/>
                    </a:lnTo>
                    <a:lnTo>
                      <a:pt x="13162" y="21176"/>
                    </a:lnTo>
                    <a:lnTo>
                      <a:pt x="13396" y="21000"/>
                    </a:lnTo>
                    <a:lnTo>
                      <a:pt x="13655" y="20841"/>
                    </a:lnTo>
                    <a:lnTo>
                      <a:pt x="13863" y="20629"/>
                    </a:lnTo>
                    <a:lnTo>
                      <a:pt x="14045" y="20435"/>
                    </a:lnTo>
                    <a:lnTo>
                      <a:pt x="14200" y="20223"/>
                    </a:lnTo>
                    <a:lnTo>
                      <a:pt x="14356" y="19994"/>
                    </a:lnTo>
                    <a:lnTo>
                      <a:pt x="14460" y="19747"/>
                    </a:lnTo>
                    <a:lnTo>
                      <a:pt x="14512" y="19482"/>
                    </a:lnTo>
                    <a:lnTo>
                      <a:pt x="14512" y="19235"/>
                    </a:lnTo>
                    <a:lnTo>
                      <a:pt x="14512" y="19147"/>
                    </a:lnTo>
                    <a:lnTo>
                      <a:pt x="14512" y="18900"/>
                    </a:lnTo>
                    <a:lnTo>
                      <a:pt x="14512" y="18529"/>
                    </a:lnTo>
                    <a:lnTo>
                      <a:pt x="14512" y="18052"/>
                    </a:lnTo>
                    <a:lnTo>
                      <a:pt x="14512" y="17505"/>
                    </a:lnTo>
                    <a:lnTo>
                      <a:pt x="14512" y="16976"/>
                    </a:lnTo>
                    <a:lnTo>
                      <a:pt x="14512" y="16464"/>
                    </a:lnTo>
                    <a:lnTo>
                      <a:pt x="14512" y="15952"/>
                    </a:lnTo>
                    <a:lnTo>
                      <a:pt x="14512" y="15758"/>
                    </a:lnTo>
                    <a:lnTo>
                      <a:pt x="14616" y="15547"/>
                    </a:lnTo>
                    <a:lnTo>
                      <a:pt x="14694" y="15352"/>
                    </a:lnTo>
                    <a:lnTo>
                      <a:pt x="14798" y="15141"/>
                    </a:lnTo>
                    <a:lnTo>
                      <a:pt x="15161" y="14735"/>
                    </a:lnTo>
                    <a:lnTo>
                      <a:pt x="15602" y="14329"/>
                    </a:lnTo>
                    <a:lnTo>
                      <a:pt x="16745" y="13552"/>
                    </a:lnTo>
                    <a:lnTo>
                      <a:pt x="18043" y="12670"/>
                    </a:lnTo>
                    <a:lnTo>
                      <a:pt x="18744" y="12194"/>
                    </a:lnTo>
                    <a:lnTo>
                      <a:pt x="19341" y="11647"/>
                    </a:lnTo>
                    <a:lnTo>
                      <a:pt x="19938" y="11099"/>
                    </a:lnTo>
                    <a:lnTo>
                      <a:pt x="20483" y="10464"/>
                    </a:lnTo>
                    <a:lnTo>
                      <a:pt x="20743" y="10164"/>
                    </a:lnTo>
                    <a:lnTo>
                      <a:pt x="20950" y="9794"/>
                    </a:lnTo>
                    <a:lnTo>
                      <a:pt x="21132" y="9441"/>
                    </a:lnTo>
                    <a:lnTo>
                      <a:pt x="21288" y="9035"/>
                    </a:lnTo>
                    <a:lnTo>
                      <a:pt x="21444" y="8664"/>
                    </a:lnTo>
                    <a:lnTo>
                      <a:pt x="21548" y="8223"/>
                    </a:lnTo>
                    <a:lnTo>
                      <a:pt x="21600" y="7782"/>
                    </a:lnTo>
                    <a:lnTo>
                      <a:pt x="21600" y="7341"/>
                    </a:lnTo>
                    <a:lnTo>
                      <a:pt x="21600" y="6935"/>
                    </a:lnTo>
                    <a:lnTo>
                      <a:pt x="21548" y="6564"/>
                    </a:lnTo>
                    <a:lnTo>
                      <a:pt x="21496" y="6229"/>
                    </a:lnTo>
                    <a:lnTo>
                      <a:pt x="21392" y="5858"/>
                    </a:lnTo>
                    <a:lnTo>
                      <a:pt x="21288" y="5523"/>
                    </a:lnTo>
                    <a:lnTo>
                      <a:pt x="21132" y="5135"/>
                    </a:lnTo>
                    <a:lnTo>
                      <a:pt x="20950" y="4800"/>
                    </a:lnTo>
                    <a:lnTo>
                      <a:pt x="20743" y="4464"/>
                    </a:lnTo>
                    <a:lnTo>
                      <a:pt x="20535" y="4164"/>
                    </a:lnTo>
                    <a:lnTo>
                      <a:pt x="20301" y="3847"/>
                    </a:lnTo>
                    <a:lnTo>
                      <a:pt x="20042" y="3547"/>
                    </a:lnTo>
                    <a:lnTo>
                      <a:pt x="19782" y="3247"/>
                    </a:lnTo>
                    <a:lnTo>
                      <a:pt x="19133" y="2664"/>
                    </a:lnTo>
                    <a:lnTo>
                      <a:pt x="18458" y="2152"/>
                    </a:lnTo>
                    <a:lnTo>
                      <a:pt x="17705" y="1694"/>
                    </a:lnTo>
                    <a:lnTo>
                      <a:pt x="16849" y="1252"/>
                    </a:lnTo>
                    <a:lnTo>
                      <a:pt x="16407" y="1076"/>
                    </a:lnTo>
                    <a:lnTo>
                      <a:pt x="15940" y="900"/>
                    </a:lnTo>
                    <a:lnTo>
                      <a:pt x="15499" y="741"/>
                    </a:lnTo>
                    <a:lnTo>
                      <a:pt x="15057" y="600"/>
                    </a:lnTo>
                    <a:lnTo>
                      <a:pt x="14564" y="458"/>
                    </a:lnTo>
                    <a:lnTo>
                      <a:pt x="14045" y="335"/>
                    </a:lnTo>
                    <a:lnTo>
                      <a:pt x="13500" y="229"/>
                    </a:lnTo>
                    <a:lnTo>
                      <a:pt x="13006" y="158"/>
                    </a:lnTo>
                    <a:lnTo>
                      <a:pt x="12461" y="88"/>
                    </a:lnTo>
                    <a:lnTo>
                      <a:pt x="11968" y="52"/>
                    </a:lnTo>
                    <a:lnTo>
                      <a:pt x="11423" y="17"/>
                    </a:lnTo>
                    <a:lnTo>
                      <a:pt x="10825" y="17"/>
                    </a:lnTo>
                    <a:lnTo>
                      <a:pt x="10254" y="17"/>
                    </a:lnTo>
                    <a:lnTo>
                      <a:pt x="9709" y="52"/>
                    </a:lnTo>
                    <a:lnTo>
                      <a:pt x="9216" y="88"/>
                    </a:lnTo>
                    <a:lnTo>
                      <a:pt x="8671" y="158"/>
                    </a:lnTo>
                    <a:lnTo>
                      <a:pt x="8177" y="229"/>
                    </a:lnTo>
                    <a:lnTo>
                      <a:pt x="7632" y="335"/>
                    </a:lnTo>
                    <a:lnTo>
                      <a:pt x="7113" y="458"/>
                    </a:lnTo>
                    <a:lnTo>
                      <a:pt x="6620" y="600"/>
                    </a:lnTo>
                    <a:lnTo>
                      <a:pt x="6178" y="741"/>
                    </a:lnTo>
                    <a:lnTo>
                      <a:pt x="5737" y="900"/>
                    </a:lnTo>
                    <a:lnTo>
                      <a:pt x="5270" y="1076"/>
                    </a:lnTo>
                    <a:lnTo>
                      <a:pt x="4828" y="1252"/>
                    </a:lnTo>
                    <a:lnTo>
                      <a:pt x="3972" y="1694"/>
                    </a:lnTo>
                    <a:lnTo>
                      <a:pt x="3219" y="2152"/>
                    </a:lnTo>
                    <a:lnTo>
                      <a:pt x="2544" y="2664"/>
                    </a:lnTo>
                    <a:lnTo>
                      <a:pt x="1895" y="3247"/>
                    </a:lnTo>
                    <a:lnTo>
                      <a:pt x="1635" y="3547"/>
                    </a:lnTo>
                    <a:lnTo>
                      <a:pt x="1375" y="3847"/>
                    </a:lnTo>
                    <a:lnTo>
                      <a:pt x="1142" y="4164"/>
                    </a:lnTo>
                    <a:lnTo>
                      <a:pt x="934" y="4464"/>
                    </a:lnTo>
                    <a:lnTo>
                      <a:pt x="726" y="4800"/>
                    </a:lnTo>
                    <a:lnTo>
                      <a:pt x="545" y="5135"/>
                    </a:lnTo>
                    <a:lnTo>
                      <a:pt x="389" y="5523"/>
                    </a:lnTo>
                    <a:lnTo>
                      <a:pt x="285" y="5858"/>
                    </a:lnTo>
                    <a:lnTo>
                      <a:pt x="181" y="6229"/>
                    </a:lnTo>
                    <a:lnTo>
                      <a:pt x="129" y="6564"/>
                    </a:lnTo>
                    <a:lnTo>
                      <a:pt x="77" y="6935"/>
                    </a:lnTo>
                    <a:lnTo>
                      <a:pt x="77" y="7341"/>
                    </a:lnTo>
                    <a:lnTo>
                      <a:pt x="77" y="7782"/>
                    </a:lnTo>
                    <a:lnTo>
                      <a:pt x="129" y="8223"/>
                    </a:lnTo>
                    <a:lnTo>
                      <a:pt x="233" y="8664"/>
                    </a:lnTo>
                    <a:lnTo>
                      <a:pt x="389" y="9035"/>
                    </a:lnTo>
                    <a:lnTo>
                      <a:pt x="545" y="9441"/>
                    </a:lnTo>
                    <a:lnTo>
                      <a:pt x="726" y="9794"/>
                    </a:lnTo>
                    <a:lnTo>
                      <a:pt x="934" y="10164"/>
                    </a:lnTo>
                    <a:lnTo>
                      <a:pt x="1194" y="10464"/>
                    </a:lnTo>
                    <a:lnTo>
                      <a:pt x="1739" y="11099"/>
                    </a:lnTo>
                    <a:lnTo>
                      <a:pt x="2336" y="11647"/>
                    </a:lnTo>
                    <a:lnTo>
                      <a:pt x="2933" y="12194"/>
                    </a:lnTo>
                    <a:lnTo>
                      <a:pt x="3634" y="12670"/>
                    </a:lnTo>
                    <a:lnTo>
                      <a:pt x="4932" y="13552"/>
                    </a:lnTo>
                    <a:lnTo>
                      <a:pt x="6075" y="14329"/>
                    </a:lnTo>
                    <a:lnTo>
                      <a:pt x="6516" y="14735"/>
                    </a:lnTo>
                    <a:lnTo>
                      <a:pt x="6879" y="15141"/>
                    </a:lnTo>
                    <a:lnTo>
                      <a:pt x="6983" y="15352"/>
                    </a:lnTo>
                    <a:lnTo>
                      <a:pt x="7061" y="15547"/>
                    </a:lnTo>
                    <a:lnTo>
                      <a:pt x="7165" y="15758"/>
                    </a:lnTo>
                    <a:lnTo>
                      <a:pt x="7165" y="15952"/>
                    </a:lnTo>
                    <a:lnTo>
                      <a:pt x="7165" y="16464"/>
                    </a:lnTo>
                    <a:lnTo>
                      <a:pt x="7165" y="16976"/>
                    </a:lnTo>
                    <a:lnTo>
                      <a:pt x="7165" y="17505"/>
                    </a:lnTo>
                    <a:lnTo>
                      <a:pt x="7165" y="18052"/>
                    </a:lnTo>
                    <a:lnTo>
                      <a:pt x="7165" y="18529"/>
                    </a:lnTo>
                    <a:lnTo>
                      <a:pt x="7165" y="18900"/>
                    </a:lnTo>
                    <a:lnTo>
                      <a:pt x="7165" y="19147"/>
                    </a:lnTo>
                    <a:lnTo>
                      <a:pt x="7165" y="19235"/>
                    </a:lnTo>
                    <a:lnTo>
                      <a:pt x="7165" y="19482"/>
                    </a:lnTo>
                    <a:lnTo>
                      <a:pt x="7217" y="19747"/>
                    </a:lnTo>
                    <a:lnTo>
                      <a:pt x="7321" y="19994"/>
                    </a:lnTo>
                    <a:lnTo>
                      <a:pt x="7476" y="20223"/>
                    </a:lnTo>
                    <a:lnTo>
                      <a:pt x="7632" y="20435"/>
                    </a:lnTo>
                    <a:lnTo>
                      <a:pt x="7814" y="20629"/>
                    </a:lnTo>
                    <a:lnTo>
                      <a:pt x="8022" y="20841"/>
                    </a:lnTo>
                    <a:lnTo>
                      <a:pt x="8281" y="21000"/>
                    </a:lnTo>
                    <a:lnTo>
                      <a:pt x="8515" y="21176"/>
                    </a:lnTo>
                    <a:lnTo>
                      <a:pt x="8775" y="21317"/>
                    </a:lnTo>
                    <a:lnTo>
                      <a:pt x="9060" y="21441"/>
                    </a:lnTo>
                    <a:lnTo>
                      <a:pt x="9424" y="21547"/>
                    </a:lnTo>
                    <a:lnTo>
                      <a:pt x="9761" y="21617"/>
                    </a:lnTo>
                    <a:lnTo>
                      <a:pt x="10125" y="21688"/>
                    </a:lnTo>
                    <a:lnTo>
                      <a:pt x="10462" y="21723"/>
                    </a:lnTo>
                    <a:lnTo>
                      <a:pt x="10825" y="21723"/>
                    </a:lnTo>
                    <a:close/>
                  </a:path>
                  <a:path w="21600" h="21600" extrusionOk="0">
                    <a:moveTo>
                      <a:pt x="9242" y="14417"/>
                    </a:moveTo>
                    <a:lnTo>
                      <a:pt x="8541" y="12035"/>
                    </a:lnTo>
                    <a:lnTo>
                      <a:pt x="7295" y="10129"/>
                    </a:lnTo>
                    <a:lnTo>
                      <a:pt x="6905" y="9652"/>
                    </a:lnTo>
                    <a:lnTo>
                      <a:pt x="8541" y="10182"/>
                    </a:lnTo>
                    <a:lnTo>
                      <a:pt x="9787" y="9547"/>
                    </a:lnTo>
                    <a:lnTo>
                      <a:pt x="11189" y="10129"/>
                    </a:lnTo>
                    <a:lnTo>
                      <a:pt x="12279" y="9547"/>
                    </a:lnTo>
                    <a:lnTo>
                      <a:pt x="13370" y="10076"/>
                    </a:lnTo>
                    <a:lnTo>
                      <a:pt x="14850" y="9652"/>
                    </a:lnTo>
                    <a:lnTo>
                      <a:pt x="12902" y="12247"/>
                    </a:lnTo>
                    <a:lnTo>
                      <a:pt x="12357" y="14417"/>
                    </a:lnTo>
                    <a:moveTo>
                      <a:pt x="7191" y="15952"/>
                    </a:moveTo>
                    <a:lnTo>
                      <a:pt x="14512" y="15952"/>
                    </a:lnTo>
                    <a:lnTo>
                      <a:pt x="14512" y="17064"/>
                    </a:lnTo>
                    <a:lnTo>
                      <a:pt x="7191" y="17047"/>
                    </a:lnTo>
                    <a:lnTo>
                      <a:pt x="7191" y="18123"/>
                    </a:lnTo>
                    <a:lnTo>
                      <a:pt x="14512" y="18158"/>
                    </a:lnTo>
                    <a:lnTo>
                      <a:pt x="14538" y="19182"/>
                    </a:lnTo>
                    <a:lnTo>
                      <a:pt x="7217" y="19182"/>
                    </a:lnTo>
                  </a:path>
                </a:pathLst>
              </a:custGeom>
              <a:solidFill>
                <a:srgbClr val="00B0F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55721" tIns="27861" rIns="55721" bIns="27861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ms-MY" sz="1097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470510" y="2617683"/>
                <a:ext cx="387285" cy="2730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ms-MY" sz="731" b="1" dirty="0">
                    <a:solidFill>
                      <a:schemeClr val="bg1"/>
                    </a:solidFill>
                  </a:rPr>
                  <a:t>L1</a:t>
                </a: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3839373" y="2669129"/>
              <a:ext cx="290464" cy="353652"/>
              <a:chOff x="2470510" y="2419214"/>
              <a:chExt cx="387285" cy="471536"/>
            </a:xfrm>
          </p:grpSpPr>
          <p:sp>
            <p:nvSpPr>
              <p:cNvPr id="34" name="Litebulb"/>
              <p:cNvSpPr>
                <a:spLocks noEditPoints="1" noChangeArrowheads="1"/>
              </p:cNvSpPr>
              <p:nvPr/>
            </p:nvSpPr>
            <p:spPr bwMode="auto">
              <a:xfrm flipV="1">
                <a:off x="2507015" y="2419214"/>
                <a:ext cx="289098" cy="434095"/>
              </a:xfrm>
              <a:custGeom>
                <a:avLst/>
                <a:gdLst>
                  <a:gd name="T0" fmla="*/ 10800 w 21600"/>
                  <a:gd name="T1" fmla="*/ 0 h 21600"/>
                  <a:gd name="T2" fmla="*/ 21600 w 21600"/>
                  <a:gd name="T3" fmla="*/ 7782 h 21600"/>
                  <a:gd name="T4" fmla="*/ 0 w 21600"/>
                  <a:gd name="T5" fmla="*/ 7782 h 21600"/>
                  <a:gd name="T6" fmla="*/ 10800 w 21600"/>
                  <a:gd name="T7" fmla="*/ 21600 h 21600"/>
                  <a:gd name="T8" fmla="*/ 3556 w 21600"/>
                  <a:gd name="T9" fmla="*/ 2188 h 21600"/>
                  <a:gd name="T10" fmla="*/ 18277 w 21600"/>
                  <a:gd name="T11" fmla="*/ 928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825" y="21723"/>
                    </a:moveTo>
                    <a:lnTo>
                      <a:pt x="11215" y="21723"/>
                    </a:lnTo>
                    <a:lnTo>
                      <a:pt x="11552" y="21688"/>
                    </a:lnTo>
                    <a:lnTo>
                      <a:pt x="11916" y="21617"/>
                    </a:lnTo>
                    <a:lnTo>
                      <a:pt x="12253" y="21547"/>
                    </a:lnTo>
                    <a:lnTo>
                      <a:pt x="12617" y="21441"/>
                    </a:lnTo>
                    <a:lnTo>
                      <a:pt x="12902" y="21317"/>
                    </a:lnTo>
                    <a:lnTo>
                      <a:pt x="13162" y="21176"/>
                    </a:lnTo>
                    <a:lnTo>
                      <a:pt x="13396" y="21000"/>
                    </a:lnTo>
                    <a:lnTo>
                      <a:pt x="13655" y="20841"/>
                    </a:lnTo>
                    <a:lnTo>
                      <a:pt x="13863" y="20629"/>
                    </a:lnTo>
                    <a:lnTo>
                      <a:pt x="14045" y="20435"/>
                    </a:lnTo>
                    <a:lnTo>
                      <a:pt x="14200" y="20223"/>
                    </a:lnTo>
                    <a:lnTo>
                      <a:pt x="14356" y="19994"/>
                    </a:lnTo>
                    <a:lnTo>
                      <a:pt x="14460" y="19747"/>
                    </a:lnTo>
                    <a:lnTo>
                      <a:pt x="14512" y="19482"/>
                    </a:lnTo>
                    <a:lnTo>
                      <a:pt x="14512" y="19235"/>
                    </a:lnTo>
                    <a:lnTo>
                      <a:pt x="14512" y="19147"/>
                    </a:lnTo>
                    <a:lnTo>
                      <a:pt x="14512" y="18900"/>
                    </a:lnTo>
                    <a:lnTo>
                      <a:pt x="14512" y="18529"/>
                    </a:lnTo>
                    <a:lnTo>
                      <a:pt x="14512" y="18052"/>
                    </a:lnTo>
                    <a:lnTo>
                      <a:pt x="14512" y="17505"/>
                    </a:lnTo>
                    <a:lnTo>
                      <a:pt x="14512" y="16976"/>
                    </a:lnTo>
                    <a:lnTo>
                      <a:pt x="14512" y="16464"/>
                    </a:lnTo>
                    <a:lnTo>
                      <a:pt x="14512" y="15952"/>
                    </a:lnTo>
                    <a:lnTo>
                      <a:pt x="14512" y="15758"/>
                    </a:lnTo>
                    <a:lnTo>
                      <a:pt x="14616" y="15547"/>
                    </a:lnTo>
                    <a:lnTo>
                      <a:pt x="14694" y="15352"/>
                    </a:lnTo>
                    <a:lnTo>
                      <a:pt x="14798" y="15141"/>
                    </a:lnTo>
                    <a:lnTo>
                      <a:pt x="15161" y="14735"/>
                    </a:lnTo>
                    <a:lnTo>
                      <a:pt x="15602" y="14329"/>
                    </a:lnTo>
                    <a:lnTo>
                      <a:pt x="16745" y="13552"/>
                    </a:lnTo>
                    <a:lnTo>
                      <a:pt x="18043" y="12670"/>
                    </a:lnTo>
                    <a:lnTo>
                      <a:pt x="18744" y="12194"/>
                    </a:lnTo>
                    <a:lnTo>
                      <a:pt x="19341" y="11647"/>
                    </a:lnTo>
                    <a:lnTo>
                      <a:pt x="19938" y="11099"/>
                    </a:lnTo>
                    <a:lnTo>
                      <a:pt x="20483" y="10464"/>
                    </a:lnTo>
                    <a:lnTo>
                      <a:pt x="20743" y="10164"/>
                    </a:lnTo>
                    <a:lnTo>
                      <a:pt x="20950" y="9794"/>
                    </a:lnTo>
                    <a:lnTo>
                      <a:pt x="21132" y="9441"/>
                    </a:lnTo>
                    <a:lnTo>
                      <a:pt x="21288" y="9035"/>
                    </a:lnTo>
                    <a:lnTo>
                      <a:pt x="21444" y="8664"/>
                    </a:lnTo>
                    <a:lnTo>
                      <a:pt x="21548" y="8223"/>
                    </a:lnTo>
                    <a:lnTo>
                      <a:pt x="21600" y="7782"/>
                    </a:lnTo>
                    <a:lnTo>
                      <a:pt x="21600" y="7341"/>
                    </a:lnTo>
                    <a:lnTo>
                      <a:pt x="21600" y="6935"/>
                    </a:lnTo>
                    <a:lnTo>
                      <a:pt x="21548" y="6564"/>
                    </a:lnTo>
                    <a:lnTo>
                      <a:pt x="21496" y="6229"/>
                    </a:lnTo>
                    <a:lnTo>
                      <a:pt x="21392" y="5858"/>
                    </a:lnTo>
                    <a:lnTo>
                      <a:pt x="21288" y="5523"/>
                    </a:lnTo>
                    <a:lnTo>
                      <a:pt x="21132" y="5135"/>
                    </a:lnTo>
                    <a:lnTo>
                      <a:pt x="20950" y="4800"/>
                    </a:lnTo>
                    <a:lnTo>
                      <a:pt x="20743" y="4464"/>
                    </a:lnTo>
                    <a:lnTo>
                      <a:pt x="20535" y="4164"/>
                    </a:lnTo>
                    <a:lnTo>
                      <a:pt x="20301" y="3847"/>
                    </a:lnTo>
                    <a:lnTo>
                      <a:pt x="20042" y="3547"/>
                    </a:lnTo>
                    <a:lnTo>
                      <a:pt x="19782" y="3247"/>
                    </a:lnTo>
                    <a:lnTo>
                      <a:pt x="19133" y="2664"/>
                    </a:lnTo>
                    <a:lnTo>
                      <a:pt x="18458" y="2152"/>
                    </a:lnTo>
                    <a:lnTo>
                      <a:pt x="17705" y="1694"/>
                    </a:lnTo>
                    <a:lnTo>
                      <a:pt x="16849" y="1252"/>
                    </a:lnTo>
                    <a:lnTo>
                      <a:pt x="16407" y="1076"/>
                    </a:lnTo>
                    <a:lnTo>
                      <a:pt x="15940" y="900"/>
                    </a:lnTo>
                    <a:lnTo>
                      <a:pt x="15499" y="741"/>
                    </a:lnTo>
                    <a:lnTo>
                      <a:pt x="15057" y="600"/>
                    </a:lnTo>
                    <a:lnTo>
                      <a:pt x="14564" y="458"/>
                    </a:lnTo>
                    <a:lnTo>
                      <a:pt x="14045" y="335"/>
                    </a:lnTo>
                    <a:lnTo>
                      <a:pt x="13500" y="229"/>
                    </a:lnTo>
                    <a:lnTo>
                      <a:pt x="13006" y="158"/>
                    </a:lnTo>
                    <a:lnTo>
                      <a:pt x="12461" y="88"/>
                    </a:lnTo>
                    <a:lnTo>
                      <a:pt x="11968" y="52"/>
                    </a:lnTo>
                    <a:lnTo>
                      <a:pt x="11423" y="17"/>
                    </a:lnTo>
                    <a:lnTo>
                      <a:pt x="10825" y="17"/>
                    </a:lnTo>
                    <a:lnTo>
                      <a:pt x="10254" y="17"/>
                    </a:lnTo>
                    <a:lnTo>
                      <a:pt x="9709" y="52"/>
                    </a:lnTo>
                    <a:lnTo>
                      <a:pt x="9216" y="88"/>
                    </a:lnTo>
                    <a:lnTo>
                      <a:pt x="8671" y="158"/>
                    </a:lnTo>
                    <a:lnTo>
                      <a:pt x="8177" y="229"/>
                    </a:lnTo>
                    <a:lnTo>
                      <a:pt x="7632" y="335"/>
                    </a:lnTo>
                    <a:lnTo>
                      <a:pt x="7113" y="458"/>
                    </a:lnTo>
                    <a:lnTo>
                      <a:pt x="6620" y="600"/>
                    </a:lnTo>
                    <a:lnTo>
                      <a:pt x="6178" y="741"/>
                    </a:lnTo>
                    <a:lnTo>
                      <a:pt x="5737" y="900"/>
                    </a:lnTo>
                    <a:lnTo>
                      <a:pt x="5270" y="1076"/>
                    </a:lnTo>
                    <a:lnTo>
                      <a:pt x="4828" y="1252"/>
                    </a:lnTo>
                    <a:lnTo>
                      <a:pt x="3972" y="1694"/>
                    </a:lnTo>
                    <a:lnTo>
                      <a:pt x="3219" y="2152"/>
                    </a:lnTo>
                    <a:lnTo>
                      <a:pt x="2544" y="2664"/>
                    </a:lnTo>
                    <a:lnTo>
                      <a:pt x="1895" y="3247"/>
                    </a:lnTo>
                    <a:lnTo>
                      <a:pt x="1635" y="3547"/>
                    </a:lnTo>
                    <a:lnTo>
                      <a:pt x="1375" y="3847"/>
                    </a:lnTo>
                    <a:lnTo>
                      <a:pt x="1142" y="4164"/>
                    </a:lnTo>
                    <a:lnTo>
                      <a:pt x="934" y="4464"/>
                    </a:lnTo>
                    <a:lnTo>
                      <a:pt x="726" y="4800"/>
                    </a:lnTo>
                    <a:lnTo>
                      <a:pt x="545" y="5135"/>
                    </a:lnTo>
                    <a:lnTo>
                      <a:pt x="389" y="5523"/>
                    </a:lnTo>
                    <a:lnTo>
                      <a:pt x="285" y="5858"/>
                    </a:lnTo>
                    <a:lnTo>
                      <a:pt x="181" y="6229"/>
                    </a:lnTo>
                    <a:lnTo>
                      <a:pt x="129" y="6564"/>
                    </a:lnTo>
                    <a:lnTo>
                      <a:pt x="77" y="6935"/>
                    </a:lnTo>
                    <a:lnTo>
                      <a:pt x="77" y="7341"/>
                    </a:lnTo>
                    <a:lnTo>
                      <a:pt x="77" y="7782"/>
                    </a:lnTo>
                    <a:lnTo>
                      <a:pt x="129" y="8223"/>
                    </a:lnTo>
                    <a:lnTo>
                      <a:pt x="233" y="8664"/>
                    </a:lnTo>
                    <a:lnTo>
                      <a:pt x="389" y="9035"/>
                    </a:lnTo>
                    <a:lnTo>
                      <a:pt x="545" y="9441"/>
                    </a:lnTo>
                    <a:lnTo>
                      <a:pt x="726" y="9794"/>
                    </a:lnTo>
                    <a:lnTo>
                      <a:pt x="934" y="10164"/>
                    </a:lnTo>
                    <a:lnTo>
                      <a:pt x="1194" y="10464"/>
                    </a:lnTo>
                    <a:lnTo>
                      <a:pt x="1739" y="11099"/>
                    </a:lnTo>
                    <a:lnTo>
                      <a:pt x="2336" y="11647"/>
                    </a:lnTo>
                    <a:lnTo>
                      <a:pt x="2933" y="12194"/>
                    </a:lnTo>
                    <a:lnTo>
                      <a:pt x="3634" y="12670"/>
                    </a:lnTo>
                    <a:lnTo>
                      <a:pt x="4932" y="13552"/>
                    </a:lnTo>
                    <a:lnTo>
                      <a:pt x="6075" y="14329"/>
                    </a:lnTo>
                    <a:lnTo>
                      <a:pt x="6516" y="14735"/>
                    </a:lnTo>
                    <a:lnTo>
                      <a:pt x="6879" y="15141"/>
                    </a:lnTo>
                    <a:lnTo>
                      <a:pt x="6983" y="15352"/>
                    </a:lnTo>
                    <a:lnTo>
                      <a:pt x="7061" y="15547"/>
                    </a:lnTo>
                    <a:lnTo>
                      <a:pt x="7165" y="15758"/>
                    </a:lnTo>
                    <a:lnTo>
                      <a:pt x="7165" y="15952"/>
                    </a:lnTo>
                    <a:lnTo>
                      <a:pt x="7165" y="16464"/>
                    </a:lnTo>
                    <a:lnTo>
                      <a:pt x="7165" y="16976"/>
                    </a:lnTo>
                    <a:lnTo>
                      <a:pt x="7165" y="17505"/>
                    </a:lnTo>
                    <a:lnTo>
                      <a:pt x="7165" y="18052"/>
                    </a:lnTo>
                    <a:lnTo>
                      <a:pt x="7165" y="18529"/>
                    </a:lnTo>
                    <a:lnTo>
                      <a:pt x="7165" y="18900"/>
                    </a:lnTo>
                    <a:lnTo>
                      <a:pt x="7165" y="19147"/>
                    </a:lnTo>
                    <a:lnTo>
                      <a:pt x="7165" y="19235"/>
                    </a:lnTo>
                    <a:lnTo>
                      <a:pt x="7165" y="19482"/>
                    </a:lnTo>
                    <a:lnTo>
                      <a:pt x="7217" y="19747"/>
                    </a:lnTo>
                    <a:lnTo>
                      <a:pt x="7321" y="19994"/>
                    </a:lnTo>
                    <a:lnTo>
                      <a:pt x="7476" y="20223"/>
                    </a:lnTo>
                    <a:lnTo>
                      <a:pt x="7632" y="20435"/>
                    </a:lnTo>
                    <a:lnTo>
                      <a:pt x="7814" y="20629"/>
                    </a:lnTo>
                    <a:lnTo>
                      <a:pt x="8022" y="20841"/>
                    </a:lnTo>
                    <a:lnTo>
                      <a:pt x="8281" y="21000"/>
                    </a:lnTo>
                    <a:lnTo>
                      <a:pt x="8515" y="21176"/>
                    </a:lnTo>
                    <a:lnTo>
                      <a:pt x="8775" y="21317"/>
                    </a:lnTo>
                    <a:lnTo>
                      <a:pt x="9060" y="21441"/>
                    </a:lnTo>
                    <a:lnTo>
                      <a:pt x="9424" y="21547"/>
                    </a:lnTo>
                    <a:lnTo>
                      <a:pt x="9761" y="21617"/>
                    </a:lnTo>
                    <a:lnTo>
                      <a:pt x="10125" y="21688"/>
                    </a:lnTo>
                    <a:lnTo>
                      <a:pt x="10462" y="21723"/>
                    </a:lnTo>
                    <a:lnTo>
                      <a:pt x="10825" y="21723"/>
                    </a:lnTo>
                    <a:close/>
                  </a:path>
                  <a:path w="21600" h="21600" extrusionOk="0">
                    <a:moveTo>
                      <a:pt x="9242" y="14417"/>
                    </a:moveTo>
                    <a:lnTo>
                      <a:pt x="8541" y="12035"/>
                    </a:lnTo>
                    <a:lnTo>
                      <a:pt x="7295" y="10129"/>
                    </a:lnTo>
                    <a:lnTo>
                      <a:pt x="6905" y="9652"/>
                    </a:lnTo>
                    <a:lnTo>
                      <a:pt x="8541" y="10182"/>
                    </a:lnTo>
                    <a:lnTo>
                      <a:pt x="9787" y="9547"/>
                    </a:lnTo>
                    <a:lnTo>
                      <a:pt x="11189" y="10129"/>
                    </a:lnTo>
                    <a:lnTo>
                      <a:pt x="12279" y="9547"/>
                    </a:lnTo>
                    <a:lnTo>
                      <a:pt x="13370" y="10076"/>
                    </a:lnTo>
                    <a:lnTo>
                      <a:pt x="14850" y="9652"/>
                    </a:lnTo>
                    <a:lnTo>
                      <a:pt x="12902" y="12247"/>
                    </a:lnTo>
                    <a:lnTo>
                      <a:pt x="12357" y="14417"/>
                    </a:lnTo>
                    <a:moveTo>
                      <a:pt x="7191" y="15952"/>
                    </a:moveTo>
                    <a:lnTo>
                      <a:pt x="14512" y="15952"/>
                    </a:lnTo>
                    <a:lnTo>
                      <a:pt x="14512" y="17064"/>
                    </a:lnTo>
                    <a:lnTo>
                      <a:pt x="7191" y="17047"/>
                    </a:lnTo>
                    <a:lnTo>
                      <a:pt x="7191" y="18123"/>
                    </a:lnTo>
                    <a:lnTo>
                      <a:pt x="14512" y="18158"/>
                    </a:lnTo>
                    <a:lnTo>
                      <a:pt x="14538" y="19182"/>
                    </a:lnTo>
                    <a:lnTo>
                      <a:pt x="7217" y="19182"/>
                    </a:lnTo>
                  </a:path>
                </a:pathLst>
              </a:custGeom>
              <a:solidFill>
                <a:srgbClr val="00B0F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55721" tIns="27861" rIns="55721" bIns="27861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ms-MY" sz="1097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2470510" y="2617683"/>
                <a:ext cx="387285" cy="2730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ms-MY" sz="731" b="1" dirty="0">
                    <a:solidFill>
                      <a:schemeClr val="bg1"/>
                    </a:solidFill>
                  </a:rPr>
                  <a:t>L1</a:t>
                </a: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3861100" y="3829612"/>
              <a:ext cx="290464" cy="353652"/>
              <a:chOff x="2470510" y="2419214"/>
              <a:chExt cx="387285" cy="471536"/>
            </a:xfrm>
          </p:grpSpPr>
          <p:sp>
            <p:nvSpPr>
              <p:cNvPr id="37" name="Litebulb"/>
              <p:cNvSpPr>
                <a:spLocks noEditPoints="1" noChangeArrowheads="1"/>
              </p:cNvSpPr>
              <p:nvPr/>
            </p:nvSpPr>
            <p:spPr bwMode="auto">
              <a:xfrm flipV="1">
                <a:off x="2507015" y="2419214"/>
                <a:ext cx="289098" cy="434095"/>
              </a:xfrm>
              <a:custGeom>
                <a:avLst/>
                <a:gdLst>
                  <a:gd name="T0" fmla="*/ 10800 w 21600"/>
                  <a:gd name="T1" fmla="*/ 0 h 21600"/>
                  <a:gd name="T2" fmla="*/ 21600 w 21600"/>
                  <a:gd name="T3" fmla="*/ 7782 h 21600"/>
                  <a:gd name="T4" fmla="*/ 0 w 21600"/>
                  <a:gd name="T5" fmla="*/ 7782 h 21600"/>
                  <a:gd name="T6" fmla="*/ 10800 w 21600"/>
                  <a:gd name="T7" fmla="*/ 21600 h 21600"/>
                  <a:gd name="T8" fmla="*/ 3556 w 21600"/>
                  <a:gd name="T9" fmla="*/ 2188 h 21600"/>
                  <a:gd name="T10" fmla="*/ 18277 w 21600"/>
                  <a:gd name="T11" fmla="*/ 928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825" y="21723"/>
                    </a:moveTo>
                    <a:lnTo>
                      <a:pt x="11215" y="21723"/>
                    </a:lnTo>
                    <a:lnTo>
                      <a:pt x="11552" y="21688"/>
                    </a:lnTo>
                    <a:lnTo>
                      <a:pt x="11916" y="21617"/>
                    </a:lnTo>
                    <a:lnTo>
                      <a:pt x="12253" y="21547"/>
                    </a:lnTo>
                    <a:lnTo>
                      <a:pt x="12617" y="21441"/>
                    </a:lnTo>
                    <a:lnTo>
                      <a:pt x="12902" y="21317"/>
                    </a:lnTo>
                    <a:lnTo>
                      <a:pt x="13162" y="21176"/>
                    </a:lnTo>
                    <a:lnTo>
                      <a:pt x="13396" y="21000"/>
                    </a:lnTo>
                    <a:lnTo>
                      <a:pt x="13655" y="20841"/>
                    </a:lnTo>
                    <a:lnTo>
                      <a:pt x="13863" y="20629"/>
                    </a:lnTo>
                    <a:lnTo>
                      <a:pt x="14045" y="20435"/>
                    </a:lnTo>
                    <a:lnTo>
                      <a:pt x="14200" y="20223"/>
                    </a:lnTo>
                    <a:lnTo>
                      <a:pt x="14356" y="19994"/>
                    </a:lnTo>
                    <a:lnTo>
                      <a:pt x="14460" y="19747"/>
                    </a:lnTo>
                    <a:lnTo>
                      <a:pt x="14512" y="19482"/>
                    </a:lnTo>
                    <a:lnTo>
                      <a:pt x="14512" y="19235"/>
                    </a:lnTo>
                    <a:lnTo>
                      <a:pt x="14512" y="19147"/>
                    </a:lnTo>
                    <a:lnTo>
                      <a:pt x="14512" y="18900"/>
                    </a:lnTo>
                    <a:lnTo>
                      <a:pt x="14512" y="18529"/>
                    </a:lnTo>
                    <a:lnTo>
                      <a:pt x="14512" y="18052"/>
                    </a:lnTo>
                    <a:lnTo>
                      <a:pt x="14512" y="17505"/>
                    </a:lnTo>
                    <a:lnTo>
                      <a:pt x="14512" y="16976"/>
                    </a:lnTo>
                    <a:lnTo>
                      <a:pt x="14512" y="16464"/>
                    </a:lnTo>
                    <a:lnTo>
                      <a:pt x="14512" y="15952"/>
                    </a:lnTo>
                    <a:lnTo>
                      <a:pt x="14512" y="15758"/>
                    </a:lnTo>
                    <a:lnTo>
                      <a:pt x="14616" y="15547"/>
                    </a:lnTo>
                    <a:lnTo>
                      <a:pt x="14694" y="15352"/>
                    </a:lnTo>
                    <a:lnTo>
                      <a:pt x="14798" y="15141"/>
                    </a:lnTo>
                    <a:lnTo>
                      <a:pt x="15161" y="14735"/>
                    </a:lnTo>
                    <a:lnTo>
                      <a:pt x="15602" y="14329"/>
                    </a:lnTo>
                    <a:lnTo>
                      <a:pt x="16745" y="13552"/>
                    </a:lnTo>
                    <a:lnTo>
                      <a:pt x="18043" y="12670"/>
                    </a:lnTo>
                    <a:lnTo>
                      <a:pt x="18744" y="12194"/>
                    </a:lnTo>
                    <a:lnTo>
                      <a:pt x="19341" y="11647"/>
                    </a:lnTo>
                    <a:lnTo>
                      <a:pt x="19938" y="11099"/>
                    </a:lnTo>
                    <a:lnTo>
                      <a:pt x="20483" y="10464"/>
                    </a:lnTo>
                    <a:lnTo>
                      <a:pt x="20743" y="10164"/>
                    </a:lnTo>
                    <a:lnTo>
                      <a:pt x="20950" y="9794"/>
                    </a:lnTo>
                    <a:lnTo>
                      <a:pt x="21132" y="9441"/>
                    </a:lnTo>
                    <a:lnTo>
                      <a:pt x="21288" y="9035"/>
                    </a:lnTo>
                    <a:lnTo>
                      <a:pt x="21444" y="8664"/>
                    </a:lnTo>
                    <a:lnTo>
                      <a:pt x="21548" y="8223"/>
                    </a:lnTo>
                    <a:lnTo>
                      <a:pt x="21600" y="7782"/>
                    </a:lnTo>
                    <a:lnTo>
                      <a:pt x="21600" y="7341"/>
                    </a:lnTo>
                    <a:lnTo>
                      <a:pt x="21600" y="6935"/>
                    </a:lnTo>
                    <a:lnTo>
                      <a:pt x="21548" y="6564"/>
                    </a:lnTo>
                    <a:lnTo>
                      <a:pt x="21496" y="6229"/>
                    </a:lnTo>
                    <a:lnTo>
                      <a:pt x="21392" y="5858"/>
                    </a:lnTo>
                    <a:lnTo>
                      <a:pt x="21288" y="5523"/>
                    </a:lnTo>
                    <a:lnTo>
                      <a:pt x="21132" y="5135"/>
                    </a:lnTo>
                    <a:lnTo>
                      <a:pt x="20950" y="4800"/>
                    </a:lnTo>
                    <a:lnTo>
                      <a:pt x="20743" y="4464"/>
                    </a:lnTo>
                    <a:lnTo>
                      <a:pt x="20535" y="4164"/>
                    </a:lnTo>
                    <a:lnTo>
                      <a:pt x="20301" y="3847"/>
                    </a:lnTo>
                    <a:lnTo>
                      <a:pt x="20042" y="3547"/>
                    </a:lnTo>
                    <a:lnTo>
                      <a:pt x="19782" y="3247"/>
                    </a:lnTo>
                    <a:lnTo>
                      <a:pt x="19133" y="2664"/>
                    </a:lnTo>
                    <a:lnTo>
                      <a:pt x="18458" y="2152"/>
                    </a:lnTo>
                    <a:lnTo>
                      <a:pt x="17705" y="1694"/>
                    </a:lnTo>
                    <a:lnTo>
                      <a:pt x="16849" y="1252"/>
                    </a:lnTo>
                    <a:lnTo>
                      <a:pt x="16407" y="1076"/>
                    </a:lnTo>
                    <a:lnTo>
                      <a:pt x="15940" y="900"/>
                    </a:lnTo>
                    <a:lnTo>
                      <a:pt x="15499" y="741"/>
                    </a:lnTo>
                    <a:lnTo>
                      <a:pt x="15057" y="600"/>
                    </a:lnTo>
                    <a:lnTo>
                      <a:pt x="14564" y="458"/>
                    </a:lnTo>
                    <a:lnTo>
                      <a:pt x="14045" y="335"/>
                    </a:lnTo>
                    <a:lnTo>
                      <a:pt x="13500" y="229"/>
                    </a:lnTo>
                    <a:lnTo>
                      <a:pt x="13006" y="158"/>
                    </a:lnTo>
                    <a:lnTo>
                      <a:pt x="12461" y="88"/>
                    </a:lnTo>
                    <a:lnTo>
                      <a:pt x="11968" y="52"/>
                    </a:lnTo>
                    <a:lnTo>
                      <a:pt x="11423" y="17"/>
                    </a:lnTo>
                    <a:lnTo>
                      <a:pt x="10825" y="17"/>
                    </a:lnTo>
                    <a:lnTo>
                      <a:pt x="10254" y="17"/>
                    </a:lnTo>
                    <a:lnTo>
                      <a:pt x="9709" y="52"/>
                    </a:lnTo>
                    <a:lnTo>
                      <a:pt x="9216" y="88"/>
                    </a:lnTo>
                    <a:lnTo>
                      <a:pt x="8671" y="158"/>
                    </a:lnTo>
                    <a:lnTo>
                      <a:pt x="8177" y="229"/>
                    </a:lnTo>
                    <a:lnTo>
                      <a:pt x="7632" y="335"/>
                    </a:lnTo>
                    <a:lnTo>
                      <a:pt x="7113" y="458"/>
                    </a:lnTo>
                    <a:lnTo>
                      <a:pt x="6620" y="600"/>
                    </a:lnTo>
                    <a:lnTo>
                      <a:pt x="6178" y="741"/>
                    </a:lnTo>
                    <a:lnTo>
                      <a:pt x="5737" y="900"/>
                    </a:lnTo>
                    <a:lnTo>
                      <a:pt x="5270" y="1076"/>
                    </a:lnTo>
                    <a:lnTo>
                      <a:pt x="4828" y="1252"/>
                    </a:lnTo>
                    <a:lnTo>
                      <a:pt x="3972" y="1694"/>
                    </a:lnTo>
                    <a:lnTo>
                      <a:pt x="3219" y="2152"/>
                    </a:lnTo>
                    <a:lnTo>
                      <a:pt x="2544" y="2664"/>
                    </a:lnTo>
                    <a:lnTo>
                      <a:pt x="1895" y="3247"/>
                    </a:lnTo>
                    <a:lnTo>
                      <a:pt x="1635" y="3547"/>
                    </a:lnTo>
                    <a:lnTo>
                      <a:pt x="1375" y="3847"/>
                    </a:lnTo>
                    <a:lnTo>
                      <a:pt x="1142" y="4164"/>
                    </a:lnTo>
                    <a:lnTo>
                      <a:pt x="934" y="4464"/>
                    </a:lnTo>
                    <a:lnTo>
                      <a:pt x="726" y="4800"/>
                    </a:lnTo>
                    <a:lnTo>
                      <a:pt x="545" y="5135"/>
                    </a:lnTo>
                    <a:lnTo>
                      <a:pt x="389" y="5523"/>
                    </a:lnTo>
                    <a:lnTo>
                      <a:pt x="285" y="5858"/>
                    </a:lnTo>
                    <a:lnTo>
                      <a:pt x="181" y="6229"/>
                    </a:lnTo>
                    <a:lnTo>
                      <a:pt x="129" y="6564"/>
                    </a:lnTo>
                    <a:lnTo>
                      <a:pt x="77" y="6935"/>
                    </a:lnTo>
                    <a:lnTo>
                      <a:pt x="77" y="7341"/>
                    </a:lnTo>
                    <a:lnTo>
                      <a:pt x="77" y="7782"/>
                    </a:lnTo>
                    <a:lnTo>
                      <a:pt x="129" y="8223"/>
                    </a:lnTo>
                    <a:lnTo>
                      <a:pt x="233" y="8664"/>
                    </a:lnTo>
                    <a:lnTo>
                      <a:pt x="389" y="9035"/>
                    </a:lnTo>
                    <a:lnTo>
                      <a:pt x="545" y="9441"/>
                    </a:lnTo>
                    <a:lnTo>
                      <a:pt x="726" y="9794"/>
                    </a:lnTo>
                    <a:lnTo>
                      <a:pt x="934" y="10164"/>
                    </a:lnTo>
                    <a:lnTo>
                      <a:pt x="1194" y="10464"/>
                    </a:lnTo>
                    <a:lnTo>
                      <a:pt x="1739" y="11099"/>
                    </a:lnTo>
                    <a:lnTo>
                      <a:pt x="2336" y="11647"/>
                    </a:lnTo>
                    <a:lnTo>
                      <a:pt x="2933" y="12194"/>
                    </a:lnTo>
                    <a:lnTo>
                      <a:pt x="3634" y="12670"/>
                    </a:lnTo>
                    <a:lnTo>
                      <a:pt x="4932" y="13552"/>
                    </a:lnTo>
                    <a:lnTo>
                      <a:pt x="6075" y="14329"/>
                    </a:lnTo>
                    <a:lnTo>
                      <a:pt x="6516" y="14735"/>
                    </a:lnTo>
                    <a:lnTo>
                      <a:pt x="6879" y="15141"/>
                    </a:lnTo>
                    <a:lnTo>
                      <a:pt x="6983" y="15352"/>
                    </a:lnTo>
                    <a:lnTo>
                      <a:pt x="7061" y="15547"/>
                    </a:lnTo>
                    <a:lnTo>
                      <a:pt x="7165" y="15758"/>
                    </a:lnTo>
                    <a:lnTo>
                      <a:pt x="7165" y="15952"/>
                    </a:lnTo>
                    <a:lnTo>
                      <a:pt x="7165" y="16464"/>
                    </a:lnTo>
                    <a:lnTo>
                      <a:pt x="7165" y="16976"/>
                    </a:lnTo>
                    <a:lnTo>
                      <a:pt x="7165" y="17505"/>
                    </a:lnTo>
                    <a:lnTo>
                      <a:pt x="7165" y="18052"/>
                    </a:lnTo>
                    <a:lnTo>
                      <a:pt x="7165" y="18529"/>
                    </a:lnTo>
                    <a:lnTo>
                      <a:pt x="7165" y="18900"/>
                    </a:lnTo>
                    <a:lnTo>
                      <a:pt x="7165" y="19147"/>
                    </a:lnTo>
                    <a:lnTo>
                      <a:pt x="7165" y="19235"/>
                    </a:lnTo>
                    <a:lnTo>
                      <a:pt x="7165" y="19482"/>
                    </a:lnTo>
                    <a:lnTo>
                      <a:pt x="7217" y="19747"/>
                    </a:lnTo>
                    <a:lnTo>
                      <a:pt x="7321" y="19994"/>
                    </a:lnTo>
                    <a:lnTo>
                      <a:pt x="7476" y="20223"/>
                    </a:lnTo>
                    <a:lnTo>
                      <a:pt x="7632" y="20435"/>
                    </a:lnTo>
                    <a:lnTo>
                      <a:pt x="7814" y="20629"/>
                    </a:lnTo>
                    <a:lnTo>
                      <a:pt x="8022" y="20841"/>
                    </a:lnTo>
                    <a:lnTo>
                      <a:pt x="8281" y="21000"/>
                    </a:lnTo>
                    <a:lnTo>
                      <a:pt x="8515" y="21176"/>
                    </a:lnTo>
                    <a:lnTo>
                      <a:pt x="8775" y="21317"/>
                    </a:lnTo>
                    <a:lnTo>
                      <a:pt x="9060" y="21441"/>
                    </a:lnTo>
                    <a:lnTo>
                      <a:pt x="9424" y="21547"/>
                    </a:lnTo>
                    <a:lnTo>
                      <a:pt x="9761" y="21617"/>
                    </a:lnTo>
                    <a:lnTo>
                      <a:pt x="10125" y="21688"/>
                    </a:lnTo>
                    <a:lnTo>
                      <a:pt x="10462" y="21723"/>
                    </a:lnTo>
                    <a:lnTo>
                      <a:pt x="10825" y="21723"/>
                    </a:lnTo>
                    <a:close/>
                  </a:path>
                  <a:path w="21600" h="21600" extrusionOk="0">
                    <a:moveTo>
                      <a:pt x="9242" y="14417"/>
                    </a:moveTo>
                    <a:lnTo>
                      <a:pt x="8541" y="12035"/>
                    </a:lnTo>
                    <a:lnTo>
                      <a:pt x="7295" y="10129"/>
                    </a:lnTo>
                    <a:lnTo>
                      <a:pt x="6905" y="9652"/>
                    </a:lnTo>
                    <a:lnTo>
                      <a:pt x="8541" y="10182"/>
                    </a:lnTo>
                    <a:lnTo>
                      <a:pt x="9787" y="9547"/>
                    </a:lnTo>
                    <a:lnTo>
                      <a:pt x="11189" y="10129"/>
                    </a:lnTo>
                    <a:lnTo>
                      <a:pt x="12279" y="9547"/>
                    </a:lnTo>
                    <a:lnTo>
                      <a:pt x="13370" y="10076"/>
                    </a:lnTo>
                    <a:lnTo>
                      <a:pt x="14850" y="9652"/>
                    </a:lnTo>
                    <a:lnTo>
                      <a:pt x="12902" y="12247"/>
                    </a:lnTo>
                    <a:lnTo>
                      <a:pt x="12357" y="14417"/>
                    </a:lnTo>
                    <a:moveTo>
                      <a:pt x="7191" y="15952"/>
                    </a:moveTo>
                    <a:lnTo>
                      <a:pt x="14512" y="15952"/>
                    </a:lnTo>
                    <a:lnTo>
                      <a:pt x="14512" y="17064"/>
                    </a:lnTo>
                    <a:lnTo>
                      <a:pt x="7191" y="17047"/>
                    </a:lnTo>
                    <a:lnTo>
                      <a:pt x="7191" y="18123"/>
                    </a:lnTo>
                    <a:lnTo>
                      <a:pt x="14512" y="18158"/>
                    </a:lnTo>
                    <a:lnTo>
                      <a:pt x="14538" y="19182"/>
                    </a:lnTo>
                    <a:lnTo>
                      <a:pt x="7217" y="19182"/>
                    </a:lnTo>
                  </a:path>
                </a:pathLst>
              </a:custGeom>
              <a:solidFill>
                <a:srgbClr val="00B0F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55721" tIns="27861" rIns="55721" bIns="27861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ms-MY" sz="1097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470510" y="2617683"/>
                <a:ext cx="387285" cy="2730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ms-MY" sz="731" b="1" dirty="0">
                    <a:solidFill>
                      <a:schemeClr val="bg1"/>
                    </a:solidFill>
                  </a:rPr>
                  <a:t>L1</a:t>
                </a:r>
              </a:p>
            </p:txBody>
          </p:sp>
        </p:grpSp>
        <p:sp>
          <p:nvSpPr>
            <p:cNvPr id="39" name="Litebulb"/>
            <p:cNvSpPr>
              <a:spLocks noEditPoints="1" noChangeArrowheads="1"/>
            </p:cNvSpPr>
            <p:nvPr/>
          </p:nvSpPr>
          <p:spPr bwMode="auto">
            <a:xfrm flipV="1">
              <a:off x="2683788" y="2666998"/>
              <a:ext cx="216824" cy="325571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7782 h 21600"/>
                <a:gd name="T4" fmla="*/ 0 w 21600"/>
                <a:gd name="T5" fmla="*/ 7782 h 21600"/>
                <a:gd name="T6" fmla="*/ 10800 w 21600"/>
                <a:gd name="T7" fmla="*/ 21600 h 21600"/>
                <a:gd name="T8" fmla="*/ 3556 w 21600"/>
                <a:gd name="T9" fmla="*/ 2188 h 21600"/>
                <a:gd name="T10" fmla="*/ 18277 w 21600"/>
                <a:gd name="T11" fmla="*/ 928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0825" y="21723"/>
                  </a:moveTo>
                  <a:lnTo>
                    <a:pt x="11215" y="21723"/>
                  </a:lnTo>
                  <a:lnTo>
                    <a:pt x="11552" y="21688"/>
                  </a:lnTo>
                  <a:lnTo>
                    <a:pt x="11916" y="21617"/>
                  </a:lnTo>
                  <a:lnTo>
                    <a:pt x="12253" y="21547"/>
                  </a:lnTo>
                  <a:lnTo>
                    <a:pt x="12617" y="21441"/>
                  </a:lnTo>
                  <a:lnTo>
                    <a:pt x="12902" y="21317"/>
                  </a:lnTo>
                  <a:lnTo>
                    <a:pt x="13162" y="21176"/>
                  </a:lnTo>
                  <a:lnTo>
                    <a:pt x="13396" y="21000"/>
                  </a:lnTo>
                  <a:lnTo>
                    <a:pt x="13655" y="20841"/>
                  </a:lnTo>
                  <a:lnTo>
                    <a:pt x="13863" y="20629"/>
                  </a:lnTo>
                  <a:lnTo>
                    <a:pt x="14045" y="20435"/>
                  </a:lnTo>
                  <a:lnTo>
                    <a:pt x="14200" y="20223"/>
                  </a:lnTo>
                  <a:lnTo>
                    <a:pt x="14356" y="19994"/>
                  </a:lnTo>
                  <a:lnTo>
                    <a:pt x="14460" y="19747"/>
                  </a:lnTo>
                  <a:lnTo>
                    <a:pt x="14512" y="19482"/>
                  </a:lnTo>
                  <a:lnTo>
                    <a:pt x="14512" y="19235"/>
                  </a:lnTo>
                  <a:lnTo>
                    <a:pt x="14512" y="19147"/>
                  </a:lnTo>
                  <a:lnTo>
                    <a:pt x="14512" y="18900"/>
                  </a:lnTo>
                  <a:lnTo>
                    <a:pt x="14512" y="18529"/>
                  </a:lnTo>
                  <a:lnTo>
                    <a:pt x="14512" y="18052"/>
                  </a:lnTo>
                  <a:lnTo>
                    <a:pt x="14512" y="17505"/>
                  </a:lnTo>
                  <a:lnTo>
                    <a:pt x="14512" y="16976"/>
                  </a:lnTo>
                  <a:lnTo>
                    <a:pt x="14512" y="16464"/>
                  </a:lnTo>
                  <a:lnTo>
                    <a:pt x="14512" y="15952"/>
                  </a:lnTo>
                  <a:lnTo>
                    <a:pt x="14512" y="15758"/>
                  </a:lnTo>
                  <a:lnTo>
                    <a:pt x="14616" y="15547"/>
                  </a:lnTo>
                  <a:lnTo>
                    <a:pt x="14694" y="15352"/>
                  </a:lnTo>
                  <a:lnTo>
                    <a:pt x="14798" y="15141"/>
                  </a:lnTo>
                  <a:lnTo>
                    <a:pt x="15161" y="14735"/>
                  </a:lnTo>
                  <a:lnTo>
                    <a:pt x="15602" y="14329"/>
                  </a:lnTo>
                  <a:lnTo>
                    <a:pt x="16745" y="13552"/>
                  </a:lnTo>
                  <a:lnTo>
                    <a:pt x="18043" y="12670"/>
                  </a:lnTo>
                  <a:lnTo>
                    <a:pt x="18744" y="12194"/>
                  </a:lnTo>
                  <a:lnTo>
                    <a:pt x="19341" y="11647"/>
                  </a:lnTo>
                  <a:lnTo>
                    <a:pt x="19938" y="11099"/>
                  </a:lnTo>
                  <a:lnTo>
                    <a:pt x="20483" y="10464"/>
                  </a:lnTo>
                  <a:lnTo>
                    <a:pt x="20743" y="10164"/>
                  </a:lnTo>
                  <a:lnTo>
                    <a:pt x="20950" y="9794"/>
                  </a:lnTo>
                  <a:lnTo>
                    <a:pt x="21132" y="9441"/>
                  </a:lnTo>
                  <a:lnTo>
                    <a:pt x="21288" y="9035"/>
                  </a:lnTo>
                  <a:lnTo>
                    <a:pt x="21444" y="8664"/>
                  </a:lnTo>
                  <a:lnTo>
                    <a:pt x="21548" y="8223"/>
                  </a:lnTo>
                  <a:lnTo>
                    <a:pt x="21600" y="7782"/>
                  </a:lnTo>
                  <a:lnTo>
                    <a:pt x="21600" y="7341"/>
                  </a:lnTo>
                  <a:lnTo>
                    <a:pt x="21600" y="6935"/>
                  </a:lnTo>
                  <a:lnTo>
                    <a:pt x="21548" y="6564"/>
                  </a:lnTo>
                  <a:lnTo>
                    <a:pt x="21496" y="6229"/>
                  </a:lnTo>
                  <a:lnTo>
                    <a:pt x="21392" y="5858"/>
                  </a:lnTo>
                  <a:lnTo>
                    <a:pt x="21288" y="5523"/>
                  </a:lnTo>
                  <a:lnTo>
                    <a:pt x="21132" y="5135"/>
                  </a:lnTo>
                  <a:lnTo>
                    <a:pt x="20950" y="4800"/>
                  </a:lnTo>
                  <a:lnTo>
                    <a:pt x="20743" y="4464"/>
                  </a:lnTo>
                  <a:lnTo>
                    <a:pt x="20535" y="4164"/>
                  </a:lnTo>
                  <a:lnTo>
                    <a:pt x="20301" y="3847"/>
                  </a:lnTo>
                  <a:lnTo>
                    <a:pt x="20042" y="3547"/>
                  </a:lnTo>
                  <a:lnTo>
                    <a:pt x="19782" y="3247"/>
                  </a:lnTo>
                  <a:lnTo>
                    <a:pt x="19133" y="2664"/>
                  </a:lnTo>
                  <a:lnTo>
                    <a:pt x="18458" y="2152"/>
                  </a:lnTo>
                  <a:lnTo>
                    <a:pt x="17705" y="1694"/>
                  </a:lnTo>
                  <a:lnTo>
                    <a:pt x="16849" y="1252"/>
                  </a:lnTo>
                  <a:lnTo>
                    <a:pt x="16407" y="1076"/>
                  </a:lnTo>
                  <a:lnTo>
                    <a:pt x="15940" y="900"/>
                  </a:lnTo>
                  <a:lnTo>
                    <a:pt x="15499" y="741"/>
                  </a:lnTo>
                  <a:lnTo>
                    <a:pt x="15057" y="600"/>
                  </a:lnTo>
                  <a:lnTo>
                    <a:pt x="14564" y="458"/>
                  </a:lnTo>
                  <a:lnTo>
                    <a:pt x="14045" y="335"/>
                  </a:lnTo>
                  <a:lnTo>
                    <a:pt x="13500" y="229"/>
                  </a:lnTo>
                  <a:lnTo>
                    <a:pt x="13006" y="158"/>
                  </a:lnTo>
                  <a:lnTo>
                    <a:pt x="12461" y="88"/>
                  </a:lnTo>
                  <a:lnTo>
                    <a:pt x="11968" y="52"/>
                  </a:lnTo>
                  <a:lnTo>
                    <a:pt x="11423" y="17"/>
                  </a:lnTo>
                  <a:lnTo>
                    <a:pt x="10825" y="17"/>
                  </a:lnTo>
                  <a:lnTo>
                    <a:pt x="10254" y="17"/>
                  </a:lnTo>
                  <a:lnTo>
                    <a:pt x="9709" y="52"/>
                  </a:lnTo>
                  <a:lnTo>
                    <a:pt x="9216" y="88"/>
                  </a:lnTo>
                  <a:lnTo>
                    <a:pt x="8671" y="158"/>
                  </a:lnTo>
                  <a:lnTo>
                    <a:pt x="8177" y="229"/>
                  </a:lnTo>
                  <a:lnTo>
                    <a:pt x="7632" y="335"/>
                  </a:lnTo>
                  <a:lnTo>
                    <a:pt x="7113" y="458"/>
                  </a:lnTo>
                  <a:lnTo>
                    <a:pt x="6620" y="600"/>
                  </a:lnTo>
                  <a:lnTo>
                    <a:pt x="6178" y="741"/>
                  </a:lnTo>
                  <a:lnTo>
                    <a:pt x="5737" y="900"/>
                  </a:lnTo>
                  <a:lnTo>
                    <a:pt x="5270" y="1076"/>
                  </a:lnTo>
                  <a:lnTo>
                    <a:pt x="4828" y="1252"/>
                  </a:lnTo>
                  <a:lnTo>
                    <a:pt x="3972" y="1694"/>
                  </a:lnTo>
                  <a:lnTo>
                    <a:pt x="3219" y="2152"/>
                  </a:lnTo>
                  <a:lnTo>
                    <a:pt x="2544" y="2664"/>
                  </a:lnTo>
                  <a:lnTo>
                    <a:pt x="1895" y="3247"/>
                  </a:lnTo>
                  <a:lnTo>
                    <a:pt x="1635" y="3547"/>
                  </a:lnTo>
                  <a:lnTo>
                    <a:pt x="1375" y="3847"/>
                  </a:lnTo>
                  <a:lnTo>
                    <a:pt x="1142" y="4164"/>
                  </a:lnTo>
                  <a:lnTo>
                    <a:pt x="934" y="4464"/>
                  </a:lnTo>
                  <a:lnTo>
                    <a:pt x="726" y="4800"/>
                  </a:lnTo>
                  <a:lnTo>
                    <a:pt x="545" y="5135"/>
                  </a:lnTo>
                  <a:lnTo>
                    <a:pt x="389" y="5523"/>
                  </a:lnTo>
                  <a:lnTo>
                    <a:pt x="285" y="5858"/>
                  </a:lnTo>
                  <a:lnTo>
                    <a:pt x="181" y="6229"/>
                  </a:lnTo>
                  <a:lnTo>
                    <a:pt x="129" y="6564"/>
                  </a:lnTo>
                  <a:lnTo>
                    <a:pt x="77" y="6935"/>
                  </a:lnTo>
                  <a:lnTo>
                    <a:pt x="77" y="7341"/>
                  </a:lnTo>
                  <a:lnTo>
                    <a:pt x="77" y="7782"/>
                  </a:lnTo>
                  <a:lnTo>
                    <a:pt x="129" y="8223"/>
                  </a:lnTo>
                  <a:lnTo>
                    <a:pt x="233" y="8664"/>
                  </a:lnTo>
                  <a:lnTo>
                    <a:pt x="389" y="9035"/>
                  </a:lnTo>
                  <a:lnTo>
                    <a:pt x="545" y="9441"/>
                  </a:lnTo>
                  <a:lnTo>
                    <a:pt x="726" y="9794"/>
                  </a:lnTo>
                  <a:lnTo>
                    <a:pt x="934" y="10164"/>
                  </a:lnTo>
                  <a:lnTo>
                    <a:pt x="1194" y="10464"/>
                  </a:lnTo>
                  <a:lnTo>
                    <a:pt x="1739" y="11099"/>
                  </a:lnTo>
                  <a:lnTo>
                    <a:pt x="2336" y="11647"/>
                  </a:lnTo>
                  <a:lnTo>
                    <a:pt x="2933" y="12194"/>
                  </a:lnTo>
                  <a:lnTo>
                    <a:pt x="3634" y="12670"/>
                  </a:lnTo>
                  <a:lnTo>
                    <a:pt x="4932" y="13552"/>
                  </a:lnTo>
                  <a:lnTo>
                    <a:pt x="6075" y="14329"/>
                  </a:lnTo>
                  <a:lnTo>
                    <a:pt x="6516" y="14735"/>
                  </a:lnTo>
                  <a:lnTo>
                    <a:pt x="6879" y="15141"/>
                  </a:lnTo>
                  <a:lnTo>
                    <a:pt x="6983" y="15352"/>
                  </a:lnTo>
                  <a:lnTo>
                    <a:pt x="7061" y="15547"/>
                  </a:lnTo>
                  <a:lnTo>
                    <a:pt x="7165" y="15758"/>
                  </a:lnTo>
                  <a:lnTo>
                    <a:pt x="7165" y="15952"/>
                  </a:lnTo>
                  <a:lnTo>
                    <a:pt x="7165" y="16464"/>
                  </a:lnTo>
                  <a:lnTo>
                    <a:pt x="7165" y="16976"/>
                  </a:lnTo>
                  <a:lnTo>
                    <a:pt x="7165" y="17505"/>
                  </a:lnTo>
                  <a:lnTo>
                    <a:pt x="7165" y="18052"/>
                  </a:lnTo>
                  <a:lnTo>
                    <a:pt x="7165" y="18529"/>
                  </a:lnTo>
                  <a:lnTo>
                    <a:pt x="7165" y="18900"/>
                  </a:lnTo>
                  <a:lnTo>
                    <a:pt x="7165" y="19147"/>
                  </a:lnTo>
                  <a:lnTo>
                    <a:pt x="7165" y="19235"/>
                  </a:lnTo>
                  <a:lnTo>
                    <a:pt x="7165" y="19482"/>
                  </a:lnTo>
                  <a:lnTo>
                    <a:pt x="7217" y="19747"/>
                  </a:lnTo>
                  <a:lnTo>
                    <a:pt x="7321" y="19994"/>
                  </a:lnTo>
                  <a:lnTo>
                    <a:pt x="7476" y="20223"/>
                  </a:lnTo>
                  <a:lnTo>
                    <a:pt x="7632" y="20435"/>
                  </a:lnTo>
                  <a:lnTo>
                    <a:pt x="7814" y="20629"/>
                  </a:lnTo>
                  <a:lnTo>
                    <a:pt x="8022" y="20841"/>
                  </a:lnTo>
                  <a:lnTo>
                    <a:pt x="8281" y="21000"/>
                  </a:lnTo>
                  <a:lnTo>
                    <a:pt x="8515" y="21176"/>
                  </a:lnTo>
                  <a:lnTo>
                    <a:pt x="8775" y="21317"/>
                  </a:lnTo>
                  <a:lnTo>
                    <a:pt x="9060" y="21441"/>
                  </a:lnTo>
                  <a:lnTo>
                    <a:pt x="9424" y="21547"/>
                  </a:lnTo>
                  <a:lnTo>
                    <a:pt x="9761" y="21617"/>
                  </a:lnTo>
                  <a:lnTo>
                    <a:pt x="10125" y="21688"/>
                  </a:lnTo>
                  <a:lnTo>
                    <a:pt x="10462" y="21723"/>
                  </a:lnTo>
                  <a:lnTo>
                    <a:pt x="10825" y="21723"/>
                  </a:lnTo>
                  <a:close/>
                </a:path>
                <a:path w="21600" h="21600" extrusionOk="0">
                  <a:moveTo>
                    <a:pt x="9242" y="14417"/>
                  </a:moveTo>
                  <a:lnTo>
                    <a:pt x="8541" y="12035"/>
                  </a:lnTo>
                  <a:lnTo>
                    <a:pt x="7295" y="10129"/>
                  </a:lnTo>
                  <a:lnTo>
                    <a:pt x="6905" y="9652"/>
                  </a:lnTo>
                  <a:lnTo>
                    <a:pt x="8541" y="10182"/>
                  </a:lnTo>
                  <a:lnTo>
                    <a:pt x="9787" y="9547"/>
                  </a:lnTo>
                  <a:lnTo>
                    <a:pt x="11189" y="10129"/>
                  </a:lnTo>
                  <a:lnTo>
                    <a:pt x="12279" y="9547"/>
                  </a:lnTo>
                  <a:lnTo>
                    <a:pt x="13370" y="10076"/>
                  </a:lnTo>
                  <a:lnTo>
                    <a:pt x="14850" y="9652"/>
                  </a:lnTo>
                  <a:lnTo>
                    <a:pt x="12902" y="12247"/>
                  </a:lnTo>
                  <a:lnTo>
                    <a:pt x="12357" y="14417"/>
                  </a:lnTo>
                  <a:moveTo>
                    <a:pt x="7191" y="15952"/>
                  </a:moveTo>
                  <a:lnTo>
                    <a:pt x="14512" y="15952"/>
                  </a:lnTo>
                  <a:lnTo>
                    <a:pt x="14512" y="17064"/>
                  </a:lnTo>
                  <a:lnTo>
                    <a:pt x="7191" y="17047"/>
                  </a:lnTo>
                  <a:lnTo>
                    <a:pt x="7191" y="18123"/>
                  </a:lnTo>
                  <a:lnTo>
                    <a:pt x="14512" y="18158"/>
                  </a:lnTo>
                  <a:lnTo>
                    <a:pt x="14538" y="19182"/>
                  </a:lnTo>
                  <a:lnTo>
                    <a:pt x="7217" y="19182"/>
                  </a:lnTo>
                </a:path>
              </a:pathLst>
            </a:custGeom>
            <a:solidFill>
              <a:srgbClr val="FF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55721" tIns="27861" rIns="55721" bIns="27861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ms-MY" sz="1097">
                <a:solidFill>
                  <a:schemeClr val="bg1"/>
                </a:solidFill>
              </a:endParaRPr>
            </a:p>
          </p:txBody>
        </p:sp>
        <p:sp>
          <p:nvSpPr>
            <p:cNvPr id="40" name="Litebulb"/>
            <p:cNvSpPr>
              <a:spLocks noEditPoints="1" noChangeArrowheads="1"/>
            </p:cNvSpPr>
            <p:nvPr/>
          </p:nvSpPr>
          <p:spPr bwMode="auto">
            <a:xfrm flipV="1">
              <a:off x="2683788" y="3834673"/>
              <a:ext cx="216824" cy="325571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7782 h 21600"/>
                <a:gd name="T4" fmla="*/ 0 w 21600"/>
                <a:gd name="T5" fmla="*/ 7782 h 21600"/>
                <a:gd name="T6" fmla="*/ 10800 w 21600"/>
                <a:gd name="T7" fmla="*/ 21600 h 21600"/>
                <a:gd name="T8" fmla="*/ 3556 w 21600"/>
                <a:gd name="T9" fmla="*/ 2188 h 21600"/>
                <a:gd name="T10" fmla="*/ 18277 w 21600"/>
                <a:gd name="T11" fmla="*/ 928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0825" y="21723"/>
                  </a:moveTo>
                  <a:lnTo>
                    <a:pt x="11215" y="21723"/>
                  </a:lnTo>
                  <a:lnTo>
                    <a:pt x="11552" y="21688"/>
                  </a:lnTo>
                  <a:lnTo>
                    <a:pt x="11916" y="21617"/>
                  </a:lnTo>
                  <a:lnTo>
                    <a:pt x="12253" y="21547"/>
                  </a:lnTo>
                  <a:lnTo>
                    <a:pt x="12617" y="21441"/>
                  </a:lnTo>
                  <a:lnTo>
                    <a:pt x="12902" y="21317"/>
                  </a:lnTo>
                  <a:lnTo>
                    <a:pt x="13162" y="21176"/>
                  </a:lnTo>
                  <a:lnTo>
                    <a:pt x="13396" y="21000"/>
                  </a:lnTo>
                  <a:lnTo>
                    <a:pt x="13655" y="20841"/>
                  </a:lnTo>
                  <a:lnTo>
                    <a:pt x="13863" y="20629"/>
                  </a:lnTo>
                  <a:lnTo>
                    <a:pt x="14045" y="20435"/>
                  </a:lnTo>
                  <a:lnTo>
                    <a:pt x="14200" y="20223"/>
                  </a:lnTo>
                  <a:lnTo>
                    <a:pt x="14356" y="19994"/>
                  </a:lnTo>
                  <a:lnTo>
                    <a:pt x="14460" y="19747"/>
                  </a:lnTo>
                  <a:lnTo>
                    <a:pt x="14512" y="19482"/>
                  </a:lnTo>
                  <a:lnTo>
                    <a:pt x="14512" y="19235"/>
                  </a:lnTo>
                  <a:lnTo>
                    <a:pt x="14512" y="19147"/>
                  </a:lnTo>
                  <a:lnTo>
                    <a:pt x="14512" y="18900"/>
                  </a:lnTo>
                  <a:lnTo>
                    <a:pt x="14512" y="18529"/>
                  </a:lnTo>
                  <a:lnTo>
                    <a:pt x="14512" y="18052"/>
                  </a:lnTo>
                  <a:lnTo>
                    <a:pt x="14512" y="17505"/>
                  </a:lnTo>
                  <a:lnTo>
                    <a:pt x="14512" y="16976"/>
                  </a:lnTo>
                  <a:lnTo>
                    <a:pt x="14512" y="16464"/>
                  </a:lnTo>
                  <a:lnTo>
                    <a:pt x="14512" y="15952"/>
                  </a:lnTo>
                  <a:lnTo>
                    <a:pt x="14512" y="15758"/>
                  </a:lnTo>
                  <a:lnTo>
                    <a:pt x="14616" y="15547"/>
                  </a:lnTo>
                  <a:lnTo>
                    <a:pt x="14694" y="15352"/>
                  </a:lnTo>
                  <a:lnTo>
                    <a:pt x="14798" y="15141"/>
                  </a:lnTo>
                  <a:lnTo>
                    <a:pt x="15161" y="14735"/>
                  </a:lnTo>
                  <a:lnTo>
                    <a:pt x="15602" y="14329"/>
                  </a:lnTo>
                  <a:lnTo>
                    <a:pt x="16745" y="13552"/>
                  </a:lnTo>
                  <a:lnTo>
                    <a:pt x="18043" y="12670"/>
                  </a:lnTo>
                  <a:lnTo>
                    <a:pt x="18744" y="12194"/>
                  </a:lnTo>
                  <a:lnTo>
                    <a:pt x="19341" y="11647"/>
                  </a:lnTo>
                  <a:lnTo>
                    <a:pt x="19938" y="11099"/>
                  </a:lnTo>
                  <a:lnTo>
                    <a:pt x="20483" y="10464"/>
                  </a:lnTo>
                  <a:lnTo>
                    <a:pt x="20743" y="10164"/>
                  </a:lnTo>
                  <a:lnTo>
                    <a:pt x="20950" y="9794"/>
                  </a:lnTo>
                  <a:lnTo>
                    <a:pt x="21132" y="9441"/>
                  </a:lnTo>
                  <a:lnTo>
                    <a:pt x="21288" y="9035"/>
                  </a:lnTo>
                  <a:lnTo>
                    <a:pt x="21444" y="8664"/>
                  </a:lnTo>
                  <a:lnTo>
                    <a:pt x="21548" y="8223"/>
                  </a:lnTo>
                  <a:lnTo>
                    <a:pt x="21600" y="7782"/>
                  </a:lnTo>
                  <a:lnTo>
                    <a:pt x="21600" y="7341"/>
                  </a:lnTo>
                  <a:lnTo>
                    <a:pt x="21600" y="6935"/>
                  </a:lnTo>
                  <a:lnTo>
                    <a:pt x="21548" y="6564"/>
                  </a:lnTo>
                  <a:lnTo>
                    <a:pt x="21496" y="6229"/>
                  </a:lnTo>
                  <a:lnTo>
                    <a:pt x="21392" y="5858"/>
                  </a:lnTo>
                  <a:lnTo>
                    <a:pt x="21288" y="5523"/>
                  </a:lnTo>
                  <a:lnTo>
                    <a:pt x="21132" y="5135"/>
                  </a:lnTo>
                  <a:lnTo>
                    <a:pt x="20950" y="4800"/>
                  </a:lnTo>
                  <a:lnTo>
                    <a:pt x="20743" y="4464"/>
                  </a:lnTo>
                  <a:lnTo>
                    <a:pt x="20535" y="4164"/>
                  </a:lnTo>
                  <a:lnTo>
                    <a:pt x="20301" y="3847"/>
                  </a:lnTo>
                  <a:lnTo>
                    <a:pt x="20042" y="3547"/>
                  </a:lnTo>
                  <a:lnTo>
                    <a:pt x="19782" y="3247"/>
                  </a:lnTo>
                  <a:lnTo>
                    <a:pt x="19133" y="2664"/>
                  </a:lnTo>
                  <a:lnTo>
                    <a:pt x="18458" y="2152"/>
                  </a:lnTo>
                  <a:lnTo>
                    <a:pt x="17705" y="1694"/>
                  </a:lnTo>
                  <a:lnTo>
                    <a:pt x="16849" y="1252"/>
                  </a:lnTo>
                  <a:lnTo>
                    <a:pt x="16407" y="1076"/>
                  </a:lnTo>
                  <a:lnTo>
                    <a:pt x="15940" y="900"/>
                  </a:lnTo>
                  <a:lnTo>
                    <a:pt x="15499" y="741"/>
                  </a:lnTo>
                  <a:lnTo>
                    <a:pt x="15057" y="600"/>
                  </a:lnTo>
                  <a:lnTo>
                    <a:pt x="14564" y="458"/>
                  </a:lnTo>
                  <a:lnTo>
                    <a:pt x="14045" y="335"/>
                  </a:lnTo>
                  <a:lnTo>
                    <a:pt x="13500" y="229"/>
                  </a:lnTo>
                  <a:lnTo>
                    <a:pt x="13006" y="158"/>
                  </a:lnTo>
                  <a:lnTo>
                    <a:pt x="12461" y="88"/>
                  </a:lnTo>
                  <a:lnTo>
                    <a:pt x="11968" y="52"/>
                  </a:lnTo>
                  <a:lnTo>
                    <a:pt x="11423" y="17"/>
                  </a:lnTo>
                  <a:lnTo>
                    <a:pt x="10825" y="17"/>
                  </a:lnTo>
                  <a:lnTo>
                    <a:pt x="10254" y="17"/>
                  </a:lnTo>
                  <a:lnTo>
                    <a:pt x="9709" y="52"/>
                  </a:lnTo>
                  <a:lnTo>
                    <a:pt x="9216" y="88"/>
                  </a:lnTo>
                  <a:lnTo>
                    <a:pt x="8671" y="158"/>
                  </a:lnTo>
                  <a:lnTo>
                    <a:pt x="8177" y="229"/>
                  </a:lnTo>
                  <a:lnTo>
                    <a:pt x="7632" y="335"/>
                  </a:lnTo>
                  <a:lnTo>
                    <a:pt x="7113" y="458"/>
                  </a:lnTo>
                  <a:lnTo>
                    <a:pt x="6620" y="600"/>
                  </a:lnTo>
                  <a:lnTo>
                    <a:pt x="6178" y="741"/>
                  </a:lnTo>
                  <a:lnTo>
                    <a:pt x="5737" y="900"/>
                  </a:lnTo>
                  <a:lnTo>
                    <a:pt x="5270" y="1076"/>
                  </a:lnTo>
                  <a:lnTo>
                    <a:pt x="4828" y="1252"/>
                  </a:lnTo>
                  <a:lnTo>
                    <a:pt x="3972" y="1694"/>
                  </a:lnTo>
                  <a:lnTo>
                    <a:pt x="3219" y="2152"/>
                  </a:lnTo>
                  <a:lnTo>
                    <a:pt x="2544" y="2664"/>
                  </a:lnTo>
                  <a:lnTo>
                    <a:pt x="1895" y="3247"/>
                  </a:lnTo>
                  <a:lnTo>
                    <a:pt x="1635" y="3547"/>
                  </a:lnTo>
                  <a:lnTo>
                    <a:pt x="1375" y="3847"/>
                  </a:lnTo>
                  <a:lnTo>
                    <a:pt x="1142" y="4164"/>
                  </a:lnTo>
                  <a:lnTo>
                    <a:pt x="934" y="4464"/>
                  </a:lnTo>
                  <a:lnTo>
                    <a:pt x="726" y="4800"/>
                  </a:lnTo>
                  <a:lnTo>
                    <a:pt x="545" y="5135"/>
                  </a:lnTo>
                  <a:lnTo>
                    <a:pt x="389" y="5523"/>
                  </a:lnTo>
                  <a:lnTo>
                    <a:pt x="285" y="5858"/>
                  </a:lnTo>
                  <a:lnTo>
                    <a:pt x="181" y="6229"/>
                  </a:lnTo>
                  <a:lnTo>
                    <a:pt x="129" y="6564"/>
                  </a:lnTo>
                  <a:lnTo>
                    <a:pt x="77" y="6935"/>
                  </a:lnTo>
                  <a:lnTo>
                    <a:pt x="77" y="7341"/>
                  </a:lnTo>
                  <a:lnTo>
                    <a:pt x="77" y="7782"/>
                  </a:lnTo>
                  <a:lnTo>
                    <a:pt x="129" y="8223"/>
                  </a:lnTo>
                  <a:lnTo>
                    <a:pt x="233" y="8664"/>
                  </a:lnTo>
                  <a:lnTo>
                    <a:pt x="389" y="9035"/>
                  </a:lnTo>
                  <a:lnTo>
                    <a:pt x="545" y="9441"/>
                  </a:lnTo>
                  <a:lnTo>
                    <a:pt x="726" y="9794"/>
                  </a:lnTo>
                  <a:lnTo>
                    <a:pt x="934" y="10164"/>
                  </a:lnTo>
                  <a:lnTo>
                    <a:pt x="1194" y="10464"/>
                  </a:lnTo>
                  <a:lnTo>
                    <a:pt x="1739" y="11099"/>
                  </a:lnTo>
                  <a:lnTo>
                    <a:pt x="2336" y="11647"/>
                  </a:lnTo>
                  <a:lnTo>
                    <a:pt x="2933" y="12194"/>
                  </a:lnTo>
                  <a:lnTo>
                    <a:pt x="3634" y="12670"/>
                  </a:lnTo>
                  <a:lnTo>
                    <a:pt x="4932" y="13552"/>
                  </a:lnTo>
                  <a:lnTo>
                    <a:pt x="6075" y="14329"/>
                  </a:lnTo>
                  <a:lnTo>
                    <a:pt x="6516" y="14735"/>
                  </a:lnTo>
                  <a:lnTo>
                    <a:pt x="6879" y="15141"/>
                  </a:lnTo>
                  <a:lnTo>
                    <a:pt x="6983" y="15352"/>
                  </a:lnTo>
                  <a:lnTo>
                    <a:pt x="7061" y="15547"/>
                  </a:lnTo>
                  <a:lnTo>
                    <a:pt x="7165" y="15758"/>
                  </a:lnTo>
                  <a:lnTo>
                    <a:pt x="7165" y="15952"/>
                  </a:lnTo>
                  <a:lnTo>
                    <a:pt x="7165" y="16464"/>
                  </a:lnTo>
                  <a:lnTo>
                    <a:pt x="7165" y="16976"/>
                  </a:lnTo>
                  <a:lnTo>
                    <a:pt x="7165" y="17505"/>
                  </a:lnTo>
                  <a:lnTo>
                    <a:pt x="7165" y="18052"/>
                  </a:lnTo>
                  <a:lnTo>
                    <a:pt x="7165" y="18529"/>
                  </a:lnTo>
                  <a:lnTo>
                    <a:pt x="7165" y="18900"/>
                  </a:lnTo>
                  <a:lnTo>
                    <a:pt x="7165" y="19147"/>
                  </a:lnTo>
                  <a:lnTo>
                    <a:pt x="7165" y="19235"/>
                  </a:lnTo>
                  <a:lnTo>
                    <a:pt x="7165" y="19482"/>
                  </a:lnTo>
                  <a:lnTo>
                    <a:pt x="7217" y="19747"/>
                  </a:lnTo>
                  <a:lnTo>
                    <a:pt x="7321" y="19994"/>
                  </a:lnTo>
                  <a:lnTo>
                    <a:pt x="7476" y="20223"/>
                  </a:lnTo>
                  <a:lnTo>
                    <a:pt x="7632" y="20435"/>
                  </a:lnTo>
                  <a:lnTo>
                    <a:pt x="7814" y="20629"/>
                  </a:lnTo>
                  <a:lnTo>
                    <a:pt x="8022" y="20841"/>
                  </a:lnTo>
                  <a:lnTo>
                    <a:pt x="8281" y="21000"/>
                  </a:lnTo>
                  <a:lnTo>
                    <a:pt x="8515" y="21176"/>
                  </a:lnTo>
                  <a:lnTo>
                    <a:pt x="8775" y="21317"/>
                  </a:lnTo>
                  <a:lnTo>
                    <a:pt x="9060" y="21441"/>
                  </a:lnTo>
                  <a:lnTo>
                    <a:pt x="9424" y="21547"/>
                  </a:lnTo>
                  <a:lnTo>
                    <a:pt x="9761" y="21617"/>
                  </a:lnTo>
                  <a:lnTo>
                    <a:pt x="10125" y="21688"/>
                  </a:lnTo>
                  <a:lnTo>
                    <a:pt x="10462" y="21723"/>
                  </a:lnTo>
                  <a:lnTo>
                    <a:pt x="10825" y="21723"/>
                  </a:lnTo>
                  <a:close/>
                </a:path>
                <a:path w="21600" h="21600" extrusionOk="0">
                  <a:moveTo>
                    <a:pt x="9242" y="14417"/>
                  </a:moveTo>
                  <a:lnTo>
                    <a:pt x="8541" y="12035"/>
                  </a:lnTo>
                  <a:lnTo>
                    <a:pt x="7295" y="10129"/>
                  </a:lnTo>
                  <a:lnTo>
                    <a:pt x="6905" y="9652"/>
                  </a:lnTo>
                  <a:lnTo>
                    <a:pt x="8541" y="10182"/>
                  </a:lnTo>
                  <a:lnTo>
                    <a:pt x="9787" y="9547"/>
                  </a:lnTo>
                  <a:lnTo>
                    <a:pt x="11189" y="10129"/>
                  </a:lnTo>
                  <a:lnTo>
                    <a:pt x="12279" y="9547"/>
                  </a:lnTo>
                  <a:lnTo>
                    <a:pt x="13370" y="10076"/>
                  </a:lnTo>
                  <a:lnTo>
                    <a:pt x="14850" y="9652"/>
                  </a:lnTo>
                  <a:lnTo>
                    <a:pt x="12902" y="12247"/>
                  </a:lnTo>
                  <a:lnTo>
                    <a:pt x="12357" y="14417"/>
                  </a:lnTo>
                  <a:moveTo>
                    <a:pt x="7191" y="15952"/>
                  </a:moveTo>
                  <a:lnTo>
                    <a:pt x="14512" y="15952"/>
                  </a:lnTo>
                  <a:lnTo>
                    <a:pt x="14512" y="17064"/>
                  </a:lnTo>
                  <a:lnTo>
                    <a:pt x="7191" y="17047"/>
                  </a:lnTo>
                  <a:lnTo>
                    <a:pt x="7191" y="18123"/>
                  </a:lnTo>
                  <a:lnTo>
                    <a:pt x="14512" y="18158"/>
                  </a:lnTo>
                  <a:lnTo>
                    <a:pt x="14538" y="19182"/>
                  </a:lnTo>
                  <a:lnTo>
                    <a:pt x="7217" y="19182"/>
                  </a:lnTo>
                </a:path>
              </a:pathLst>
            </a:custGeom>
            <a:solidFill>
              <a:srgbClr val="FF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55721" tIns="27861" rIns="55721" bIns="27861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ms-MY" sz="1097">
                <a:solidFill>
                  <a:schemeClr val="bg1"/>
                </a:solidFill>
              </a:endParaRP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4554842" y="3208043"/>
              <a:ext cx="290464" cy="353652"/>
              <a:chOff x="2470510" y="2419214"/>
              <a:chExt cx="387285" cy="471536"/>
            </a:xfrm>
          </p:grpSpPr>
          <p:sp>
            <p:nvSpPr>
              <p:cNvPr id="42" name="Litebulb"/>
              <p:cNvSpPr>
                <a:spLocks noEditPoints="1" noChangeArrowheads="1"/>
              </p:cNvSpPr>
              <p:nvPr/>
            </p:nvSpPr>
            <p:spPr bwMode="auto">
              <a:xfrm flipV="1">
                <a:off x="2507015" y="2419214"/>
                <a:ext cx="289098" cy="434095"/>
              </a:xfrm>
              <a:custGeom>
                <a:avLst/>
                <a:gdLst>
                  <a:gd name="T0" fmla="*/ 10800 w 21600"/>
                  <a:gd name="T1" fmla="*/ 0 h 21600"/>
                  <a:gd name="T2" fmla="*/ 21600 w 21600"/>
                  <a:gd name="T3" fmla="*/ 7782 h 21600"/>
                  <a:gd name="T4" fmla="*/ 0 w 21600"/>
                  <a:gd name="T5" fmla="*/ 7782 h 21600"/>
                  <a:gd name="T6" fmla="*/ 10800 w 21600"/>
                  <a:gd name="T7" fmla="*/ 21600 h 21600"/>
                  <a:gd name="T8" fmla="*/ 3556 w 21600"/>
                  <a:gd name="T9" fmla="*/ 2188 h 21600"/>
                  <a:gd name="T10" fmla="*/ 18277 w 21600"/>
                  <a:gd name="T11" fmla="*/ 928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825" y="21723"/>
                    </a:moveTo>
                    <a:lnTo>
                      <a:pt x="11215" y="21723"/>
                    </a:lnTo>
                    <a:lnTo>
                      <a:pt x="11552" y="21688"/>
                    </a:lnTo>
                    <a:lnTo>
                      <a:pt x="11916" y="21617"/>
                    </a:lnTo>
                    <a:lnTo>
                      <a:pt x="12253" y="21547"/>
                    </a:lnTo>
                    <a:lnTo>
                      <a:pt x="12617" y="21441"/>
                    </a:lnTo>
                    <a:lnTo>
                      <a:pt x="12902" y="21317"/>
                    </a:lnTo>
                    <a:lnTo>
                      <a:pt x="13162" y="21176"/>
                    </a:lnTo>
                    <a:lnTo>
                      <a:pt x="13396" y="21000"/>
                    </a:lnTo>
                    <a:lnTo>
                      <a:pt x="13655" y="20841"/>
                    </a:lnTo>
                    <a:lnTo>
                      <a:pt x="13863" y="20629"/>
                    </a:lnTo>
                    <a:lnTo>
                      <a:pt x="14045" y="20435"/>
                    </a:lnTo>
                    <a:lnTo>
                      <a:pt x="14200" y="20223"/>
                    </a:lnTo>
                    <a:lnTo>
                      <a:pt x="14356" y="19994"/>
                    </a:lnTo>
                    <a:lnTo>
                      <a:pt x="14460" y="19747"/>
                    </a:lnTo>
                    <a:lnTo>
                      <a:pt x="14512" y="19482"/>
                    </a:lnTo>
                    <a:lnTo>
                      <a:pt x="14512" y="19235"/>
                    </a:lnTo>
                    <a:lnTo>
                      <a:pt x="14512" y="19147"/>
                    </a:lnTo>
                    <a:lnTo>
                      <a:pt x="14512" y="18900"/>
                    </a:lnTo>
                    <a:lnTo>
                      <a:pt x="14512" y="18529"/>
                    </a:lnTo>
                    <a:lnTo>
                      <a:pt x="14512" y="18052"/>
                    </a:lnTo>
                    <a:lnTo>
                      <a:pt x="14512" y="17505"/>
                    </a:lnTo>
                    <a:lnTo>
                      <a:pt x="14512" y="16976"/>
                    </a:lnTo>
                    <a:lnTo>
                      <a:pt x="14512" y="16464"/>
                    </a:lnTo>
                    <a:lnTo>
                      <a:pt x="14512" y="15952"/>
                    </a:lnTo>
                    <a:lnTo>
                      <a:pt x="14512" y="15758"/>
                    </a:lnTo>
                    <a:lnTo>
                      <a:pt x="14616" y="15547"/>
                    </a:lnTo>
                    <a:lnTo>
                      <a:pt x="14694" y="15352"/>
                    </a:lnTo>
                    <a:lnTo>
                      <a:pt x="14798" y="15141"/>
                    </a:lnTo>
                    <a:lnTo>
                      <a:pt x="15161" y="14735"/>
                    </a:lnTo>
                    <a:lnTo>
                      <a:pt x="15602" y="14329"/>
                    </a:lnTo>
                    <a:lnTo>
                      <a:pt x="16745" y="13552"/>
                    </a:lnTo>
                    <a:lnTo>
                      <a:pt x="18043" y="12670"/>
                    </a:lnTo>
                    <a:lnTo>
                      <a:pt x="18744" y="12194"/>
                    </a:lnTo>
                    <a:lnTo>
                      <a:pt x="19341" y="11647"/>
                    </a:lnTo>
                    <a:lnTo>
                      <a:pt x="19938" y="11099"/>
                    </a:lnTo>
                    <a:lnTo>
                      <a:pt x="20483" y="10464"/>
                    </a:lnTo>
                    <a:lnTo>
                      <a:pt x="20743" y="10164"/>
                    </a:lnTo>
                    <a:lnTo>
                      <a:pt x="20950" y="9794"/>
                    </a:lnTo>
                    <a:lnTo>
                      <a:pt x="21132" y="9441"/>
                    </a:lnTo>
                    <a:lnTo>
                      <a:pt x="21288" y="9035"/>
                    </a:lnTo>
                    <a:lnTo>
                      <a:pt x="21444" y="8664"/>
                    </a:lnTo>
                    <a:lnTo>
                      <a:pt x="21548" y="8223"/>
                    </a:lnTo>
                    <a:lnTo>
                      <a:pt x="21600" y="7782"/>
                    </a:lnTo>
                    <a:lnTo>
                      <a:pt x="21600" y="7341"/>
                    </a:lnTo>
                    <a:lnTo>
                      <a:pt x="21600" y="6935"/>
                    </a:lnTo>
                    <a:lnTo>
                      <a:pt x="21548" y="6564"/>
                    </a:lnTo>
                    <a:lnTo>
                      <a:pt x="21496" y="6229"/>
                    </a:lnTo>
                    <a:lnTo>
                      <a:pt x="21392" y="5858"/>
                    </a:lnTo>
                    <a:lnTo>
                      <a:pt x="21288" y="5523"/>
                    </a:lnTo>
                    <a:lnTo>
                      <a:pt x="21132" y="5135"/>
                    </a:lnTo>
                    <a:lnTo>
                      <a:pt x="20950" y="4800"/>
                    </a:lnTo>
                    <a:lnTo>
                      <a:pt x="20743" y="4464"/>
                    </a:lnTo>
                    <a:lnTo>
                      <a:pt x="20535" y="4164"/>
                    </a:lnTo>
                    <a:lnTo>
                      <a:pt x="20301" y="3847"/>
                    </a:lnTo>
                    <a:lnTo>
                      <a:pt x="20042" y="3547"/>
                    </a:lnTo>
                    <a:lnTo>
                      <a:pt x="19782" y="3247"/>
                    </a:lnTo>
                    <a:lnTo>
                      <a:pt x="19133" y="2664"/>
                    </a:lnTo>
                    <a:lnTo>
                      <a:pt x="18458" y="2152"/>
                    </a:lnTo>
                    <a:lnTo>
                      <a:pt x="17705" y="1694"/>
                    </a:lnTo>
                    <a:lnTo>
                      <a:pt x="16849" y="1252"/>
                    </a:lnTo>
                    <a:lnTo>
                      <a:pt x="16407" y="1076"/>
                    </a:lnTo>
                    <a:lnTo>
                      <a:pt x="15940" y="900"/>
                    </a:lnTo>
                    <a:lnTo>
                      <a:pt x="15499" y="741"/>
                    </a:lnTo>
                    <a:lnTo>
                      <a:pt x="15057" y="600"/>
                    </a:lnTo>
                    <a:lnTo>
                      <a:pt x="14564" y="458"/>
                    </a:lnTo>
                    <a:lnTo>
                      <a:pt x="14045" y="335"/>
                    </a:lnTo>
                    <a:lnTo>
                      <a:pt x="13500" y="229"/>
                    </a:lnTo>
                    <a:lnTo>
                      <a:pt x="13006" y="158"/>
                    </a:lnTo>
                    <a:lnTo>
                      <a:pt x="12461" y="88"/>
                    </a:lnTo>
                    <a:lnTo>
                      <a:pt x="11968" y="52"/>
                    </a:lnTo>
                    <a:lnTo>
                      <a:pt x="11423" y="17"/>
                    </a:lnTo>
                    <a:lnTo>
                      <a:pt x="10825" y="17"/>
                    </a:lnTo>
                    <a:lnTo>
                      <a:pt x="10254" y="17"/>
                    </a:lnTo>
                    <a:lnTo>
                      <a:pt x="9709" y="52"/>
                    </a:lnTo>
                    <a:lnTo>
                      <a:pt x="9216" y="88"/>
                    </a:lnTo>
                    <a:lnTo>
                      <a:pt x="8671" y="158"/>
                    </a:lnTo>
                    <a:lnTo>
                      <a:pt x="8177" y="229"/>
                    </a:lnTo>
                    <a:lnTo>
                      <a:pt x="7632" y="335"/>
                    </a:lnTo>
                    <a:lnTo>
                      <a:pt x="7113" y="458"/>
                    </a:lnTo>
                    <a:lnTo>
                      <a:pt x="6620" y="600"/>
                    </a:lnTo>
                    <a:lnTo>
                      <a:pt x="6178" y="741"/>
                    </a:lnTo>
                    <a:lnTo>
                      <a:pt x="5737" y="900"/>
                    </a:lnTo>
                    <a:lnTo>
                      <a:pt x="5270" y="1076"/>
                    </a:lnTo>
                    <a:lnTo>
                      <a:pt x="4828" y="1252"/>
                    </a:lnTo>
                    <a:lnTo>
                      <a:pt x="3972" y="1694"/>
                    </a:lnTo>
                    <a:lnTo>
                      <a:pt x="3219" y="2152"/>
                    </a:lnTo>
                    <a:lnTo>
                      <a:pt x="2544" y="2664"/>
                    </a:lnTo>
                    <a:lnTo>
                      <a:pt x="1895" y="3247"/>
                    </a:lnTo>
                    <a:lnTo>
                      <a:pt x="1635" y="3547"/>
                    </a:lnTo>
                    <a:lnTo>
                      <a:pt x="1375" y="3847"/>
                    </a:lnTo>
                    <a:lnTo>
                      <a:pt x="1142" y="4164"/>
                    </a:lnTo>
                    <a:lnTo>
                      <a:pt x="934" y="4464"/>
                    </a:lnTo>
                    <a:lnTo>
                      <a:pt x="726" y="4800"/>
                    </a:lnTo>
                    <a:lnTo>
                      <a:pt x="545" y="5135"/>
                    </a:lnTo>
                    <a:lnTo>
                      <a:pt x="389" y="5523"/>
                    </a:lnTo>
                    <a:lnTo>
                      <a:pt x="285" y="5858"/>
                    </a:lnTo>
                    <a:lnTo>
                      <a:pt x="181" y="6229"/>
                    </a:lnTo>
                    <a:lnTo>
                      <a:pt x="129" y="6564"/>
                    </a:lnTo>
                    <a:lnTo>
                      <a:pt x="77" y="6935"/>
                    </a:lnTo>
                    <a:lnTo>
                      <a:pt x="77" y="7341"/>
                    </a:lnTo>
                    <a:lnTo>
                      <a:pt x="77" y="7782"/>
                    </a:lnTo>
                    <a:lnTo>
                      <a:pt x="129" y="8223"/>
                    </a:lnTo>
                    <a:lnTo>
                      <a:pt x="233" y="8664"/>
                    </a:lnTo>
                    <a:lnTo>
                      <a:pt x="389" y="9035"/>
                    </a:lnTo>
                    <a:lnTo>
                      <a:pt x="545" y="9441"/>
                    </a:lnTo>
                    <a:lnTo>
                      <a:pt x="726" y="9794"/>
                    </a:lnTo>
                    <a:lnTo>
                      <a:pt x="934" y="10164"/>
                    </a:lnTo>
                    <a:lnTo>
                      <a:pt x="1194" y="10464"/>
                    </a:lnTo>
                    <a:lnTo>
                      <a:pt x="1739" y="11099"/>
                    </a:lnTo>
                    <a:lnTo>
                      <a:pt x="2336" y="11647"/>
                    </a:lnTo>
                    <a:lnTo>
                      <a:pt x="2933" y="12194"/>
                    </a:lnTo>
                    <a:lnTo>
                      <a:pt x="3634" y="12670"/>
                    </a:lnTo>
                    <a:lnTo>
                      <a:pt x="4932" y="13552"/>
                    </a:lnTo>
                    <a:lnTo>
                      <a:pt x="6075" y="14329"/>
                    </a:lnTo>
                    <a:lnTo>
                      <a:pt x="6516" y="14735"/>
                    </a:lnTo>
                    <a:lnTo>
                      <a:pt x="6879" y="15141"/>
                    </a:lnTo>
                    <a:lnTo>
                      <a:pt x="6983" y="15352"/>
                    </a:lnTo>
                    <a:lnTo>
                      <a:pt x="7061" y="15547"/>
                    </a:lnTo>
                    <a:lnTo>
                      <a:pt x="7165" y="15758"/>
                    </a:lnTo>
                    <a:lnTo>
                      <a:pt x="7165" y="15952"/>
                    </a:lnTo>
                    <a:lnTo>
                      <a:pt x="7165" y="16464"/>
                    </a:lnTo>
                    <a:lnTo>
                      <a:pt x="7165" y="16976"/>
                    </a:lnTo>
                    <a:lnTo>
                      <a:pt x="7165" y="17505"/>
                    </a:lnTo>
                    <a:lnTo>
                      <a:pt x="7165" y="18052"/>
                    </a:lnTo>
                    <a:lnTo>
                      <a:pt x="7165" y="18529"/>
                    </a:lnTo>
                    <a:lnTo>
                      <a:pt x="7165" y="18900"/>
                    </a:lnTo>
                    <a:lnTo>
                      <a:pt x="7165" y="19147"/>
                    </a:lnTo>
                    <a:lnTo>
                      <a:pt x="7165" y="19235"/>
                    </a:lnTo>
                    <a:lnTo>
                      <a:pt x="7165" y="19482"/>
                    </a:lnTo>
                    <a:lnTo>
                      <a:pt x="7217" y="19747"/>
                    </a:lnTo>
                    <a:lnTo>
                      <a:pt x="7321" y="19994"/>
                    </a:lnTo>
                    <a:lnTo>
                      <a:pt x="7476" y="20223"/>
                    </a:lnTo>
                    <a:lnTo>
                      <a:pt x="7632" y="20435"/>
                    </a:lnTo>
                    <a:lnTo>
                      <a:pt x="7814" y="20629"/>
                    </a:lnTo>
                    <a:lnTo>
                      <a:pt x="8022" y="20841"/>
                    </a:lnTo>
                    <a:lnTo>
                      <a:pt x="8281" y="21000"/>
                    </a:lnTo>
                    <a:lnTo>
                      <a:pt x="8515" y="21176"/>
                    </a:lnTo>
                    <a:lnTo>
                      <a:pt x="8775" y="21317"/>
                    </a:lnTo>
                    <a:lnTo>
                      <a:pt x="9060" y="21441"/>
                    </a:lnTo>
                    <a:lnTo>
                      <a:pt x="9424" y="21547"/>
                    </a:lnTo>
                    <a:lnTo>
                      <a:pt x="9761" y="21617"/>
                    </a:lnTo>
                    <a:lnTo>
                      <a:pt x="10125" y="21688"/>
                    </a:lnTo>
                    <a:lnTo>
                      <a:pt x="10462" y="21723"/>
                    </a:lnTo>
                    <a:lnTo>
                      <a:pt x="10825" y="21723"/>
                    </a:lnTo>
                    <a:close/>
                  </a:path>
                  <a:path w="21600" h="21600" extrusionOk="0">
                    <a:moveTo>
                      <a:pt x="9242" y="14417"/>
                    </a:moveTo>
                    <a:lnTo>
                      <a:pt x="8541" y="12035"/>
                    </a:lnTo>
                    <a:lnTo>
                      <a:pt x="7295" y="10129"/>
                    </a:lnTo>
                    <a:lnTo>
                      <a:pt x="6905" y="9652"/>
                    </a:lnTo>
                    <a:lnTo>
                      <a:pt x="8541" y="10182"/>
                    </a:lnTo>
                    <a:lnTo>
                      <a:pt x="9787" y="9547"/>
                    </a:lnTo>
                    <a:lnTo>
                      <a:pt x="11189" y="10129"/>
                    </a:lnTo>
                    <a:lnTo>
                      <a:pt x="12279" y="9547"/>
                    </a:lnTo>
                    <a:lnTo>
                      <a:pt x="13370" y="10076"/>
                    </a:lnTo>
                    <a:lnTo>
                      <a:pt x="14850" y="9652"/>
                    </a:lnTo>
                    <a:lnTo>
                      <a:pt x="12902" y="12247"/>
                    </a:lnTo>
                    <a:lnTo>
                      <a:pt x="12357" y="14417"/>
                    </a:lnTo>
                    <a:moveTo>
                      <a:pt x="7191" y="15952"/>
                    </a:moveTo>
                    <a:lnTo>
                      <a:pt x="14512" y="15952"/>
                    </a:lnTo>
                    <a:lnTo>
                      <a:pt x="14512" y="17064"/>
                    </a:lnTo>
                    <a:lnTo>
                      <a:pt x="7191" y="17047"/>
                    </a:lnTo>
                    <a:lnTo>
                      <a:pt x="7191" y="18123"/>
                    </a:lnTo>
                    <a:lnTo>
                      <a:pt x="14512" y="18158"/>
                    </a:lnTo>
                    <a:lnTo>
                      <a:pt x="14538" y="19182"/>
                    </a:lnTo>
                    <a:lnTo>
                      <a:pt x="7217" y="19182"/>
                    </a:lnTo>
                  </a:path>
                </a:pathLst>
              </a:custGeom>
              <a:solidFill>
                <a:srgbClr val="00B0F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55721" tIns="27861" rIns="55721" bIns="27861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ms-MY" sz="1097">
                  <a:solidFill>
                    <a:schemeClr val="bg1"/>
                  </a:solidFill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2470510" y="2617683"/>
                <a:ext cx="387285" cy="2730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ms-MY" sz="731" b="1" dirty="0">
                    <a:solidFill>
                      <a:schemeClr val="bg1"/>
                    </a:solidFill>
                  </a:rPr>
                  <a:t>L1</a:t>
                </a:r>
              </a:p>
            </p:txBody>
          </p:sp>
        </p:grpSp>
      </p:grpSp>
      <p:sp>
        <p:nvSpPr>
          <p:cNvPr id="57" name="Litebulb"/>
          <p:cNvSpPr>
            <a:spLocks noEditPoints="1" noChangeArrowheads="1"/>
          </p:cNvSpPr>
          <p:nvPr/>
        </p:nvSpPr>
        <p:spPr bwMode="auto">
          <a:xfrm flipV="1">
            <a:off x="6239950" y="2805680"/>
            <a:ext cx="271773" cy="393747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00B0F0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55721" tIns="27861" rIns="55721" bIns="27861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ms-MY" sz="1097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710158" y="2878732"/>
            <a:ext cx="1016612" cy="261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097" b="1" dirty="0" err="1"/>
              <a:t>Suis</a:t>
            </a:r>
            <a:r>
              <a:rPr lang="en-MY" sz="1097" b="1" dirty="0"/>
              <a:t> Normal</a:t>
            </a:r>
            <a:endParaRPr lang="ms-MY" sz="1097" b="1" dirty="0"/>
          </a:p>
        </p:txBody>
      </p:sp>
      <p:sp>
        <p:nvSpPr>
          <p:cNvPr id="59" name="Litebulb"/>
          <p:cNvSpPr>
            <a:spLocks noEditPoints="1" noChangeArrowheads="1"/>
          </p:cNvSpPr>
          <p:nvPr/>
        </p:nvSpPr>
        <p:spPr bwMode="auto">
          <a:xfrm flipV="1">
            <a:off x="6239951" y="3247196"/>
            <a:ext cx="271773" cy="405682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0000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55721" tIns="27861" rIns="55721" bIns="27861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ms-MY" sz="1097">
              <a:solidFill>
                <a:schemeClr val="bg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777553" y="3328737"/>
            <a:ext cx="1319700" cy="261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97" b="1" dirty="0" err="1"/>
              <a:t>Suis</a:t>
            </a:r>
            <a:r>
              <a:rPr lang="en-MY" sz="1097" b="1" dirty="0"/>
              <a:t> Essential</a:t>
            </a:r>
            <a:endParaRPr lang="ms-MY" sz="1097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76786" y="6492875"/>
            <a:ext cx="4622973" cy="365125"/>
          </a:xfrm>
        </p:spPr>
        <p:txBody>
          <a:bodyPr/>
          <a:lstStyle/>
          <a:p>
            <a:r>
              <a:rPr lang="en-MY" dirty="0" smtClean="0"/>
              <a:t>LAMPIRAN A - </a:t>
            </a:r>
            <a:r>
              <a:rPr lang="en-MY" dirty="0" err="1" smtClean="0"/>
              <a:t>Panduan</a:t>
            </a:r>
            <a:r>
              <a:rPr lang="en-MY" dirty="0" smtClean="0"/>
              <a:t> </a:t>
            </a:r>
            <a:r>
              <a:rPr lang="en-MY" dirty="0" err="1" smtClean="0"/>
              <a:t>Penyelarasan</a:t>
            </a:r>
            <a:r>
              <a:rPr lang="en-MY" dirty="0" smtClean="0"/>
              <a:t> </a:t>
            </a:r>
            <a:r>
              <a:rPr lang="en-MY" dirty="0" err="1" smtClean="0"/>
              <a:t>Penyeragaman</a:t>
            </a:r>
            <a:r>
              <a:rPr lang="en-MY" dirty="0" smtClean="0"/>
              <a:t> EKSA KPWKM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440010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03701" y="876500"/>
            <a:ext cx="7537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PELAN LANTAI BILIK UTILITI</a:t>
            </a:r>
            <a:endParaRPr lang="ms-MY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119912" y="2429123"/>
            <a:ext cx="1278922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63" b="1" u="sng" dirty="0"/>
              <a:t>PETUNJUK:</a:t>
            </a:r>
            <a:endParaRPr lang="ms-MY" sz="1463" b="1" u="sng" dirty="0"/>
          </a:p>
        </p:txBody>
      </p:sp>
      <p:sp>
        <p:nvSpPr>
          <p:cNvPr id="96" name="Action Button: Custom 95">
            <a:hlinkClick r:id="" action="ppaction://noaction" highlightClick="1"/>
          </p:cNvPr>
          <p:cNvSpPr/>
          <p:nvPr/>
        </p:nvSpPr>
        <p:spPr>
          <a:xfrm rot="5400000">
            <a:off x="6281519" y="2790255"/>
            <a:ext cx="158033" cy="316997"/>
          </a:xfrm>
          <a:prstGeom prst="actionButtonBlank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5721" tIns="27861" rIns="55721" bIns="27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97"/>
          </a:p>
        </p:txBody>
      </p:sp>
      <p:sp>
        <p:nvSpPr>
          <p:cNvPr id="97" name="Action Button: Custom 96">
            <a:hlinkClick r:id="" action="ppaction://noaction" highlightClick="1"/>
          </p:cNvPr>
          <p:cNvSpPr/>
          <p:nvPr/>
        </p:nvSpPr>
        <p:spPr>
          <a:xfrm rot="5400000">
            <a:off x="6277585" y="3086346"/>
            <a:ext cx="146187" cy="316998"/>
          </a:xfrm>
          <a:prstGeom prst="actionButtonBlank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5721" tIns="27861" rIns="55721" bIns="27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97"/>
          </a:p>
        </p:txBody>
      </p:sp>
      <p:sp>
        <p:nvSpPr>
          <p:cNvPr id="98" name="TextBox 97"/>
          <p:cNvSpPr txBox="1"/>
          <p:nvPr/>
        </p:nvSpPr>
        <p:spPr>
          <a:xfrm>
            <a:off x="6696639" y="2820773"/>
            <a:ext cx="1723250" cy="261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97" b="1" dirty="0" err="1"/>
              <a:t>Kabinet</a:t>
            </a:r>
            <a:r>
              <a:rPr lang="en-MY" sz="1097" b="1" dirty="0"/>
              <a:t> </a:t>
            </a:r>
            <a:r>
              <a:rPr lang="en-MY" sz="1097" b="1" dirty="0" err="1"/>
              <a:t>Berlaci</a:t>
            </a:r>
            <a:r>
              <a:rPr lang="en-MY" sz="1097" b="1" dirty="0"/>
              <a:t> </a:t>
            </a:r>
            <a:endParaRPr lang="ms-MY" sz="1097" b="1" dirty="0"/>
          </a:p>
        </p:txBody>
      </p:sp>
      <p:sp>
        <p:nvSpPr>
          <p:cNvPr id="162" name="TextBox 161"/>
          <p:cNvSpPr txBox="1"/>
          <p:nvPr/>
        </p:nvSpPr>
        <p:spPr>
          <a:xfrm>
            <a:off x="6711666" y="3122014"/>
            <a:ext cx="1723250" cy="261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97" b="1" dirty="0" err="1"/>
              <a:t>Rak</a:t>
            </a:r>
            <a:r>
              <a:rPr lang="en-MY" sz="1097" b="1" dirty="0"/>
              <a:t> </a:t>
            </a:r>
            <a:r>
              <a:rPr lang="en-MY" sz="1097" b="1" dirty="0" err="1"/>
              <a:t>Berkunci</a:t>
            </a:r>
            <a:endParaRPr lang="ms-MY" sz="1097" b="1" dirty="0"/>
          </a:p>
        </p:txBody>
      </p:sp>
      <p:pic>
        <p:nvPicPr>
          <p:cNvPr id="115" name="Picture 1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273" y="5830383"/>
            <a:ext cx="1106424" cy="60350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361707" y="2017388"/>
            <a:ext cx="4279188" cy="3264584"/>
            <a:chOff x="1361707" y="2017388"/>
            <a:chExt cx="4279188" cy="3264584"/>
          </a:xfrm>
        </p:grpSpPr>
        <p:grpSp>
          <p:nvGrpSpPr>
            <p:cNvPr id="2" name="Group 1"/>
            <p:cNvGrpSpPr/>
            <p:nvPr/>
          </p:nvGrpSpPr>
          <p:grpSpPr>
            <a:xfrm>
              <a:off x="1361707" y="2017388"/>
              <a:ext cx="4279188" cy="3264584"/>
              <a:chOff x="698503" y="1533788"/>
              <a:chExt cx="5705584" cy="4352779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375" t="19899" r="22995" b="2026"/>
              <a:stretch/>
            </p:blipFill>
            <p:spPr>
              <a:xfrm rot="6146424">
                <a:off x="1614998" y="1097479"/>
                <a:ext cx="3872593" cy="5705584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4" name="Action Button: Custom 3">
                <a:hlinkClick r:id="" action="ppaction://noaction" highlightClick="1"/>
              </p:cNvPr>
              <p:cNvSpPr/>
              <p:nvPr/>
            </p:nvSpPr>
            <p:spPr>
              <a:xfrm>
                <a:off x="1275348" y="2448299"/>
                <a:ext cx="359009" cy="412105"/>
              </a:xfrm>
              <a:prstGeom prst="actionButtonBlank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4" name="Action Button: Custom 23">
                <a:hlinkClick r:id="" action="ppaction://noaction" highlightClick="1"/>
              </p:cNvPr>
              <p:cNvSpPr/>
              <p:nvPr/>
            </p:nvSpPr>
            <p:spPr>
              <a:xfrm rot="5400000">
                <a:off x="1241450" y="4447501"/>
                <a:ext cx="444158" cy="376367"/>
              </a:xfrm>
              <a:prstGeom prst="actionButtonBlank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1971191" y="1878476"/>
                <a:ext cx="636947" cy="4230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31" b="1" dirty="0"/>
                  <a:t>ANDA </a:t>
                </a:r>
              </a:p>
              <a:p>
                <a:pPr algn="ctr"/>
                <a:r>
                  <a:rPr lang="en-GB" sz="731" b="1" dirty="0"/>
                  <a:t>DI SINI</a:t>
                </a:r>
                <a:endParaRPr lang="ms-MY" sz="731" b="1" dirty="0"/>
              </a:p>
            </p:txBody>
          </p:sp>
          <p:pic>
            <p:nvPicPr>
              <p:cNvPr id="44" name="Picture 3" descr="D:\Lim\EKSA (5S)-Pengurusan\Pecahan SubZon\blue-pin.pn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6076"/>
              <a:stretch/>
            </p:blipFill>
            <p:spPr bwMode="auto">
              <a:xfrm>
                <a:off x="2156189" y="1533788"/>
                <a:ext cx="274660" cy="383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5" name="Action Button: Custom 44">
              <a:hlinkClick r:id="" action="ppaction://noaction" highlightClick="1"/>
            </p:cNvPr>
            <p:cNvSpPr/>
            <p:nvPr/>
          </p:nvSpPr>
          <p:spPr>
            <a:xfrm>
              <a:off x="1794340" y="3019627"/>
              <a:ext cx="269257" cy="309079"/>
            </a:xfrm>
            <a:prstGeom prst="actionButtonBlank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6" name="Action Button: Custom 45">
              <a:hlinkClick r:id="" action="ppaction://noaction" highlightClick="1"/>
            </p:cNvPr>
            <p:cNvSpPr/>
            <p:nvPr/>
          </p:nvSpPr>
          <p:spPr>
            <a:xfrm>
              <a:off x="1794339" y="3335983"/>
              <a:ext cx="269257" cy="309079"/>
            </a:xfrm>
            <a:prstGeom prst="actionButtonBlank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7" name="Action Button: Custom 46">
              <a:hlinkClick r:id="" action="ppaction://noaction" highlightClick="1"/>
            </p:cNvPr>
            <p:cNvSpPr/>
            <p:nvPr/>
          </p:nvSpPr>
          <p:spPr>
            <a:xfrm>
              <a:off x="3735787" y="2717294"/>
              <a:ext cx="269257" cy="309079"/>
            </a:xfrm>
            <a:prstGeom prst="actionButtonBlank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8" name="Action Button: Custom 47">
              <a:hlinkClick r:id="" action="ppaction://noaction" highlightClick="1"/>
            </p:cNvPr>
            <p:cNvSpPr/>
            <p:nvPr/>
          </p:nvSpPr>
          <p:spPr>
            <a:xfrm>
              <a:off x="3735786" y="3033650"/>
              <a:ext cx="269257" cy="309079"/>
            </a:xfrm>
            <a:prstGeom prst="actionButtonBlank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9" name="Action Button: Custom 48">
              <a:hlinkClick r:id="" action="ppaction://noaction" highlightClick="1"/>
            </p:cNvPr>
            <p:cNvSpPr/>
            <p:nvPr/>
          </p:nvSpPr>
          <p:spPr>
            <a:xfrm>
              <a:off x="3735785" y="3335983"/>
              <a:ext cx="269257" cy="309079"/>
            </a:xfrm>
            <a:prstGeom prst="actionButtonBlank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0" name="Action Button: Custom 49">
              <a:hlinkClick r:id="" action="ppaction://noaction" highlightClick="1"/>
            </p:cNvPr>
            <p:cNvSpPr/>
            <p:nvPr/>
          </p:nvSpPr>
          <p:spPr>
            <a:xfrm>
              <a:off x="3735784" y="3645062"/>
              <a:ext cx="269257" cy="309079"/>
            </a:xfrm>
            <a:prstGeom prst="actionButtonBlank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1" name="Action Button: Custom 50">
              <a:hlinkClick r:id="" action="ppaction://noaction" highlightClick="1"/>
            </p:cNvPr>
            <p:cNvSpPr/>
            <p:nvPr/>
          </p:nvSpPr>
          <p:spPr>
            <a:xfrm>
              <a:off x="3731116" y="3954141"/>
              <a:ext cx="269257" cy="309079"/>
            </a:xfrm>
            <a:prstGeom prst="actionButtonBlank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2" name="Action Button: Custom 51">
              <a:hlinkClick r:id="" action="ppaction://noaction" highlightClick="1"/>
            </p:cNvPr>
            <p:cNvSpPr/>
            <p:nvPr/>
          </p:nvSpPr>
          <p:spPr>
            <a:xfrm rot="5400000">
              <a:off x="2038174" y="4202673"/>
              <a:ext cx="333118" cy="282275"/>
            </a:xfrm>
            <a:prstGeom prst="actionButtonBlank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3" name="Action Button: Custom 52">
              <a:hlinkClick r:id="" action="ppaction://noaction" highlightClick="1"/>
            </p:cNvPr>
            <p:cNvSpPr/>
            <p:nvPr/>
          </p:nvSpPr>
          <p:spPr>
            <a:xfrm rot="5400000">
              <a:off x="2325984" y="4202673"/>
              <a:ext cx="333118" cy="282275"/>
            </a:xfrm>
            <a:prstGeom prst="actionButtonBlank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4" name="Action Button: Custom 53">
              <a:hlinkClick r:id="" action="ppaction://noaction" highlightClick="1"/>
            </p:cNvPr>
            <p:cNvSpPr/>
            <p:nvPr/>
          </p:nvSpPr>
          <p:spPr>
            <a:xfrm rot="5400000">
              <a:off x="2878074" y="4202673"/>
              <a:ext cx="333118" cy="282275"/>
            </a:xfrm>
            <a:prstGeom prst="actionButtonBlank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5" name="Action Button: Custom 54">
              <a:hlinkClick r:id="" action="ppaction://noaction" highlightClick="1"/>
            </p:cNvPr>
            <p:cNvSpPr/>
            <p:nvPr/>
          </p:nvSpPr>
          <p:spPr>
            <a:xfrm rot="5400000">
              <a:off x="2595241" y="4202673"/>
              <a:ext cx="333118" cy="282275"/>
            </a:xfrm>
            <a:prstGeom prst="actionButtonBlank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82588" y="6492875"/>
            <a:ext cx="4622973" cy="365125"/>
          </a:xfrm>
        </p:spPr>
        <p:txBody>
          <a:bodyPr/>
          <a:lstStyle/>
          <a:p>
            <a:r>
              <a:rPr lang="en-MY" smtClean="0"/>
              <a:t>LAMPIRAN A - Panduan Penyelarasan Penyeragaman EKSA KPWKM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13734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219075"/>
            <a:ext cx="7115175" cy="6315076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389417" y="6534151"/>
            <a:ext cx="4622973" cy="365125"/>
          </a:xfrm>
        </p:spPr>
        <p:txBody>
          <a:bodyPr/>
          <a:lstStyle/>
          <a:p>
            <a:r>
              <a:rPr lang="en-MY" dirty="0" smtClean="0"/>
              <a:t>LAMPIRAN A - </a:t>
            </a:r>
            <a:r>
              <a:rPr lang="en-MY" dirty="0" err="1" smtClean="0"/>
              <a:t>Panduan</a:t>
            </a:r>
            <a:r>
              <a:rPr lang="en-MY" dirty="0" smtClean="0"/>
              <a:t> </a:t>
            </a:r>
            <a:r>
              <a:rPr lang="en-MY" dirty="0" err="1" smtClean="0"/>
              <a:t>Penyelarasan</a:t>
            </a:r>
            <a:r>
              <a:rPr lang="en-MY" dirty="0" smtClean="0"/>
              <a:t> </a:t>
            </a:r>
            <a:r>
              <a:rPr lang="en-MY" dirty="0" err="1" smtClean="0"/>
              <a:t>Penyeragaman</a:t>
            </a:r>
            <a:r>
              <a:rPr lang="en-MY" dirty="0" smtClean="0"/>
              <a:t> EKSA KPWKM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782450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886989" y="542671"/>
            <a:ext cx="5508530" cy="5251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MY" sz="3300" b="1" dirty="0" err="1">
                <a:solidFill>
                  <a:schemeClr val="tx1"/>
                </a:solidFill>
              </a:rPr>
              <a:t>Bilik</a:t>
            </a:r>
            <a:r>
              <a:rPr lang="en-MY" sz="3300" b="1" dirty="0">
                <a:solidFill>
                  <a:schemeClr val="tx1"/>
                </a:solidFill>
              </a:rPr>
              <a:t> </a:t>
            </a:r>
            <a:r>
              <a:rPr lang="en-MY" sz="3300" b="1" dirty="0" err="1">
                <a:solidFill>
                  <a:schemeClr val="tx1"/>
                </a:solidFill>
              </a:rPr>
              <a:t>Mesyuarat</a:t>
            </a:r>
            <a:endParaRPr lang="en-MY" sz="3300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678928"/>
              </p:ext>
            </p:extLst>
          </p:nvPr>
        </p:nvGraphicFramePr>
        <p:xfrm>
          <a:off x="241772" y="1244037"/>
          <a:ext cx="7896388" cy="5201581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397342">
                  <a:extLst>
                    <a:ext uri="{9D8B030D-6E8A-4147-A177-3AD203B41FA5}">
                      <a16:colId xmlns:a16="http://schemas.microsoft.com/office/drawing/2014/main" val="2869574503"/>
                    </a:ext>
                  </a:extLst>
                </a:gridCol>
                <a:gridCol w="6499046">
                  <a:extLst>
                    <a:ext uri="{9D8B030D-6E8A-4147-A177-3AD203B41FA5}">
                      <a16:colId xmlns:a16="http://schemas.microsoft.com/office/drawing/2014/main" val="604324217"/>
                    </a:ext>
                  </a:extLst>
                </a:gridCol>
              </a:tblGrid>
              <a:tr h="26313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Tujuan</a:t>
                      </a:r>
                      <a:endParaRPr lang="en-MY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90488" indent="4763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100" b="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Mewujudkan</a:t>
                      </a:r>
                      <a:r>
                        <a:rPr lang="en-MY" sz="11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b="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Keseragaman</a:t>
                      </a:r>
                      <a:r>
                        <a:rPr lang="en-MY" sz="11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MY" sz="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546232461"/>
                  </a:ext>
                </a:extLst>
              </a:tr>
              <a:tr h="29795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Impak</a:t>
                      </a:r>
                      <a:r>
                        <a:rPr lang="en-MY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</a:t>
                      </a:r>
                      <a:endParaRPr lang="en-MY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95250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Bilik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mesyuarat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sentiasa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kemas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bersih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</a:t>
                      </a:r>
                      <a:endParaRPr lang="en-MY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4252861836"/>
                  </a:ext>
                </a:extLst>
              </a:tr>
              <a:tr h="35884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Pelaksanaan</a:t>
                      </a:r>
                      <a:endParaRPr lang="en-MY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100" b="1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MY" sz="1100" b="1" dirty="0" err="1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Peringkat</a:t>
                      </a:r>
                      <a:r>
                        <a:rPr lang="en-MY" sz="1100" b="1" baseline="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b="1" baseline="0" dirty="0" err="1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Zon</a:t>
                      </a:r>
                      <a:endParaRPr lang="en-MY" sz="1100" b="1" baseline="0" dirty="0" smtClean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95250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387388328"/>
                  </a:ext>
                </a:extLst>
              </a:tr>
              <a:tr h="193316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Keseragaman</a:t>
                      </a:r>
                      <a:endParaRPr lang="en-MY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Pastikan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label </a:t>
                      </a:r>
                      <a:r>
                        <a:rPr lang="en-MY" sz="11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‘PENGERUSI’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‘SETIAUSAHA’ </a:t>
                      </a:r>
                      <a:r>
                        <a:rPr lang="en-MY" sz="11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diletakkan</a:t>
                      </a:r>
                      <a:r>
                        <a:rPr lang="en-MY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atas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meja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bilik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mesyuarat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           </a:t>
                      </a:r>
                      <a:endParaRPr lang="en-MY" sz="11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en-MY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Warna</a:t>
                      </a:r>
                      <a:r>
                        <a:rPr lang="en-MY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label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dicadangkan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mengikut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warna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zon</a:t>
                      </a:r>
                      <a:r>
                        <a:rPr lang="en-MY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Font</a:t>
                      </a:r>
                      <a:r>
                        <a:rPr lang="en-MY" sz="11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‘Arial’, size ‘48’</a:t>
                      </a:r>
                      <a:endParaRPr lang="en-MY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en-MY" sz="11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Maklumat</a:t>
                      </a:r>
                      <a:r>
                        <a:rPr lang="en-MY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berkaitan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mesyuarat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hendaklah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dipamerkan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pintu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Bilik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Mesyuarat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Contoh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Penggunaan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Papan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Tanda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MY" sz="11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slot in board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MY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Senarai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MY" sz="11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set</a:t>
                      </a:r>
                      <a:r>
                        <a:rPr lang="en-MY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MY" sz="11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lih</a:t>
                      </a:r>
                      <a:r>
                        <a:rPr lang="en-MY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Kerajaan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KEW-PA 7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terkini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perlu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dipaparkan</a:t>
                      </a:r>
                      <a:r>
                        <a:rPr lang="en-MY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MY" sz="11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dinding</a:t>
                      </a:r>
                      <a:endParaRPr lang="en-MY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Etika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penggunaan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bilik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mesyuarat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perlu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ditampal</a:t>
                      </a:r>
                      <a:r>
                        <a:rPr lang="en-MY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lokasi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MY" sz="11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bersesuaian</a:t>
                      </a:r>
                      <a:r>
                        <a:rPr lang="en-MY" sz="11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MY" sz="11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warna</a:t>
                      </a:r>
                      <a:r>
                        <a:rPr lang="en-MY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ikut</a:t>
                      </a:r>
                      <a:r>
                        <a:rPr lang="en-MY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Zon</a:t>
                      </a:r>
                      <a:r>
                        <a:rPr lang="en-MY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en-MY" sz="11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Perlu</a:t>
                      </a:r>
                      <a:r>
                        <a:rPr lang="en-MY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disediakan</a:t>
                      </a:r>
                      <a:r>
                        <a:rPr lang="en-MY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jam </a:t>
                      </a:r>
                      <a:r>
                        <a:rPr lang="en-MY" sz="11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dinding</a:t>
                      </a:r>
                      <a:r>
                        <a:rPr lang="en-MY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MY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kalender</a:t>
                      </a:r>
                      <a:r>
                        <a:rPr lang="en-MY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meja</a:t>
                      </a:r>
                      <a:endParaRPr lang="en-MY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51426264"/>
                  </a:ext>
                </a:extLst>
              </a:tr>
              <a:tr h="207922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Tatacara</a:t>
                      </a:r>
                      <a:r>
                        <a:rPr lang="en-MY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Bergambar</a:t>
                      </a:r>
                      <a:endParaRPr lang="en-MY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MY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702529213"/>
                  </a:ext>
                </a:extLst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2102401" y="4499031"/>
            <a:ext cx="3537536" cy="741348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MY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PENGERUSI</a:t>
            </a:r>
            <a:endParaRPr lang="en-MY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7" name="Picture 16"/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3" t="14911" r="11256" b="53155"/>
          <a:stretch/>
        </p:blipFill>
        <p:spPr bwMode="auto">
          <a:xfrm>
            <a:off x="2171568" y="4678351"/>
            <a:ext cx="505613" cy="4076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2102401" y="5345205"/>
            <a:ext cx="3537536" cy="741348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MY" sz="2401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SETIAUSAHA</a:t>
            </a:r>
            <a:endParaRPr lang="en-MY" sz="240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9" name="Picture 18"/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3" t="14911" r="11256" b="53155"/>
          <a:stretch/>
        </p:blipFill>
        <p:spPr bwMode="auto">
          <a:xfrm>
            <a:off x="2171568" y="5507899"/>
            <a:ext cx="505613" cy="4076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505795" y="6492875"/>
            <a:ext cx="4622973" cy="365125"/>
          </a:xfrm>
        </p:spPr>
        <p:txBody>
          <a:bodyPr/>
          <a:lstStyle/>
          <a:p>
            <a:r>
              <a:rPr lang="en-MY" dirty="0" smtClean="0"/>
              <a:t>LAMPIRAN A - </a:t>
            </a:r>
            <a:r>
              <a:rPr lang="en-MY" dirty="0" err="1" smtClean="0"/>
              <a:t>Panduan</a:t>
            </a:r>
            <a:r>
              <a:rPr lang="en-MY" dirty="0" smtClean="0"/>
              <a:t> </a:t>
            </a:r>
            <a:r>
              <a:rPr lang="en-MY" dirty="0" err="1" smtClean="0"/>
              <a:t>Penyelarasan</a:t>
            </a:r>
            <a:r>
              <a:rPr lang="en-MY" dirty="0" smtClean="0"/>
              <a:t> </a:t>
            </a:r>
            <a:r>
              <a:rPr lang="en-MY" dirty="0" err="1" smtClean="0"/>
              <a:t>Penyeragaman</a:t>
            </a:r>
            <a:r>
              <a:rPr lang="en-MY" dirty="0" smtClean="0"/>
              <a:t> EKSA KPWKM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9971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57250"/>
            <a:ext cx="828675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39029" y="6000750"/>
            <a:ext cx="2275046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r>
              <a:rPr lang="en-MY" dirty="0" err="1">
                <a:latin typeface="Arial" panose="020B0604020202020204" pitchFamily="34" charset="0"/>
                <a:cs typeface="Arial" panose="020B0604020202020204" pitchFamily="34" charset="0"/>
              </a:rPr>
              <a:t>Tatacara</a:t>
            </a:r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dirty="0" err="1">
                <a:latin typeface="Arial" panose="020B0604020202020204" pitchFamily="34" charset="0"/>
                <a:cs typeface="Arial" panose="020B0604020202020204" pitchFamily="34" charset="0"/>
              </a:rPr>
              <a:t>Bergambar</a:t>
            </a:r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555672" y="6466898"/>
            <a:ext cx="3588328" cy="365125"/>
          </a:xfrm>
        </p:spPr>
        <p:txBody>
          <a:bodyPr/>
          <a:lstStyle/>
          <a:p>
            <a:r>
              <a:rPr lang="en-MY" dirty="0" smtClean="0"/>
              <a:t>LAMPIRAN A - </a:t>
            </a:r>
            <a:r>
              <a:rPr lang="en-MY" dirty="0" err="1" smtClean="0"/>
              <a:t>Panduan</a:t>
            </a:r>
            <a:r>
              <a:rPr lang="en-MY" dirty="0" smtClean="0"/>
              <a:t> </a:t>
            </a:r>
            <a:r>
              <a:rPr lang="en-MY" dirty="0" err="1" smtClean="0"/>
              <a:t>Penyelarasan</a:t>
            </a:r>
            <a:r>
              <a:rPr lang="en-MY" dirty="0" smtClean="0"/>
              <a:t> </a:t>
            </a:r>
            <a:r>
              <a:rPr lang="en-MY" dirty="0" err="1" smtClean="0"/>
              <a:t>Penyeragaman</a:t>
            </a:r>
            <a:r>
              <a:rPr lang="en-MY" dirty="0" smtClean="0"/>
              <a:t> EKSA KPWKM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694193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7603950"/>
              </p:ext>
            </p:extLst>
          </p:nvPr>
        </p:nvGraphicFramePr>
        <p:xfrm>
          <a:off x="401445" y="1023885"/>
          <a:ext cx="8119100" cy="5479352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436753">
                  <a:extLst>
                    <a:ext uri="{9D8B030D-6E8A-4147-A177-3AD203B41FA5}">
                      <a16:colId xmlns:a16="http://schemas.microsoft.com/office/drawing/2014/main" val="2869574503"/>
                    </a:ext>
                  </a:extLst>
                </a:gridCol>
                <a:gridCol w="6682347">
                  <a:extLst>
                    <a:ext uri="{9D8B030D-6E8A-4147-A177-3AD203B41FA5}">
                      <a16:colId xmlns:a16="http://schemas.microsoft.com/office/drawing/2014/main" val="604324217"/>
                    </a:ext>
                  </a:extLst>
                </a:gridCol>
              </a:tblGrid>
              <a:tr h="48527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Tujuan</a:t>
                      </a:r>
                      <a:endParaRPr lang="en-MY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Mewujudkan</a:t>
                      </a:r>
                      <a:r>
                        <a:rPr lang="en-MY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sudut</a:t>
                      </a:r>
                      <a:r>
                        <a:rPr lang="en-MY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EKSA yang </a:t>
                      </a:r>
                      <a:r>
                        <a:rPr lang="en-MY" sz="16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seragam</a:t>
                      </a:r>
                      <a:endParaRPr lang="en-MY" sz="1600" b="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6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546232461"/>
                  </a:ext>
                </a:extLst>
              </a:tr>
              <a:tr h="73707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Impak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</a:t>
                      </a:r>
                      <a:endParaRPr lang="en-MY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Maklumat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terkini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dapat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dikongsi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kepada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semua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pelanggan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dalaman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luaran</a:t>
                      </a:r>
                      <a:r>
                        <a:rPr lang="en-MY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4252861836"/>
                  </a:ext>
                </a:extLst>
              </a:tr>
              <a:tr h="48527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Pelaksanaan</a:t>
                      </a:r>
                      <a:endParaRPr lang="en-MY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600" b="1" dirty="0" err="1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Peringkat</a:t>
                      </a:r>
                      <a:r>
                        <a:rPr lang="en-MY" sz="1600" b="1" baseline="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600" b="1" baseline="0" dirty="0" err="1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Kementerian</a:t>
                      </a:r>
                      <a:endParaRPr lang="en-MY" sz="1600" b="1" baseline="0" dirty="0" smtClean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387388328"/>
                  </a:ext>
                </a:extLst>
              </a:tr>
              <a:tr h="249967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Keseragaman</a:t>
                      </a:r>
                      <a:endParaRPr lang="en-MY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Sudut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EKSA: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romanUcPeriod"/>
                      </a:pP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Tiada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warna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MY" sz="1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khusus</a:t>
                      </a:r>
                      <a:r>
                        <a:rPr lang="en-MY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MY" sz="16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6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MY" sz="1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icadangkan</a:t>
                      </a:r>
                      <a:r>
                        <a:rPr lang="en-MY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menggunakan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warna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tema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zon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romanUcPeriod"/>
                      </a:pP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Dipaparkan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tempat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strategik</a:t>
                      </a:r>
                      <a:endParaRPr lang="en-MY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romanUcPeriod"/>
                      </a:pP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Kandungan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seragam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mengikut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ketetapan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telah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dibuat</a:t>
                      </a:r>
                      <a:endParaRPr lang="en-MY" sz="16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romanUcPeriod"/>
                      </a:pPr>
                      <a:r>
                        <a:rPr lang="en-MY" sz="1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Maklumat</a:t>
                      </a:r>
                      <a:r>
                        <a:rPr lang="en-MY" sz="16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6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berkaitan</a:t>
                      </a:r>
                      <a:r>
                        <a:rPr lang="en-MY" sz="16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‘</a:t>
                      </a:r>
                      <a:r>
                        <a:rPr lang="en-MY" sz="16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Penjimatan</a:t>
                      </a:r>
                      <a:r>
                        <a:rPr lang="en-MY" sz="16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Tenaga’ / ‘</a:t>
                      </a:r>
                      <a:r>
                        <a:rPr lang="en-MY" sz="16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Tandas</a:t>
                      </a:r>
                      <a:r>
                        <a:rPr lang="en-MY" sz="16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6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Terbersih</a:t>
                      </a:r>
                      <a:r>
                        <a:rPr lang="en-MY" sz="16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’ </a:t>
                      </a:r>
                      <a:r>
                        <a:rPr lang="en-MY" sz="16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dll</a:t>
                      </a:r>
                      <a:r>
                        <a:rPr lang="en-MY" sz="16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6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perlu</a:t>
                      </a:r>
                      <a:r>
                        <a:rPr lang="en-MY" sz="16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6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diasingkan</a:t>
                      </a:r>
                      <a:r>
                        <a:rPr lang="en-MY" sz="16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6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MY" sz="16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6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sudut</a:t>
                      </a:r>
                      <a:r>
                        <a:rPr lang="en-MY" sz="16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EKSA </a:t>
                      </a:r>
                      <a:r>
                        <a:rPr lang="en-MY" sz="16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kecuali</a:t>
                      </a:r>
                      <a:r>
                        <a:rPr lang="en-MY" sz="16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6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sekiranya</a:t>
                      </a:r>
                      <a:r>
                        <a:rPr lang="en-MY" sz="16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6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ada</a:t>
                      </a:r>
                      <a:r>
                        <a:rPr lang="en-MY" sz="16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6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sijil</a:t>
                      </a:r>
                      <a:r>
                        <a:rPr lang="en-MY" sz="16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6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pengiktirafan</a:t>
                      </a:r>
                      <a:r>
                        <a:rPr lang="en-MY" sz="16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6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boleh</a:t>
                      </a:r>
                      <a:r>
                        <a:rPr lang="en-MY" sz="16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6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dipapar</a:t>
                      </a:r>
                      <a:r>
                        <a:rPr lang="en-MY" sz="16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MY" sz="16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romanUcPeriod"/>
                      </a:pPr>
                      <a:endParaRPr lang="en-MY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51426264"/>
                  </a:ext>
                </a:extLst>
              </a:tr>
              <a:tr h="102102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6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Tatacara</a:t>
                      </a:r>
                      <a:r>
                        <a:rPr lang="en-MY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Bergambar</a:t>
                      </a:r>
                      <a:endParaRPr lang="en-MY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6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Seperti</a:t>
                      </a:r>
                      <a:r>
                        <a:rPr lang="en-MY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MY" sz="1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Lampiran</a:t>
                      </a:r>
                      <a:r>
                        <a:rPr lang="en-MY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MY" sz="1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bawah</a:t>
                      </a:r>
                      <a:r>
                        <a:rPr lang="en-MY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: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70252921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389515" y="384756"/>
            <a:ext cx="26018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b="1" dirty="0" err="1"/>
              <a:t>Sudut</a:t>
            </a:r>
            <a:r>
              <a:rPr lang="en-MY" b="1" dirty="0"/>
              <a:t> </a:t>
            </a:r>
            <a:r>
              <a:rPr lang="en-MY" b="1" dirty="0" smtClean="0"/>
              <a:t>EKSA </a:t>
            </a:r>
            <a:r>
              <a:rPr lang="en-MY" b="1" dirty="0" err="1" smtClean="0"/>
              <a:t>Zon</a:t>
            </a:r>
            <a:endParaRPr lang="en-MY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521027" y="6492875"/>
            <a:ext cx="4622973" cy="365125"/>
          </a:xfrm>
        </p:spPr>
        <p:txBody>
          <a:bodyPr/>
          <a:lstStyle/>
          <a:p>
            <a:r>
              <a:rPr lang="en-MY" dirty="0" smtClean="0"/>
              <a:t>LAMPIRAN A - </a:t>
            </a:r>
            <a:r>
              <a:rPr lang="en-MY" dirty="0" err="1" smtClean="0"/>
              <a:t>Panduan</a:t>
            </a:r>
            <a:r>
              <a:rPr lang="en-MY" dirty="0" smtClean="0"/>
              <a:t> </a:t>
            </a:r>
            <a:r>
              <a:rPr lang="en-MY" dirty="0" err="1" smtClean="0"/>
              <a:t>Penyelarasan</a:t>
            </a:r>
            <a:r>
              <a:rPr lang="en-MY" dirty="0" smtClean="0"/>
              <a:t> </a:t>
            </a:r>
            <a:r>
              <a:rPr lang="en-MY" dirty="0" err="1" smtClean="0"/>
              <a:t>Penyeragaman</a:t>
            </a:r>
            <a:r>
              <a:rPr lang="en-MY" dirty="0" smtClean="0"/>
              <a:t> EKSA KPWKM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738306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24654" y="266700"/>
            <a:ext cx="5136000" cy="635023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endParaRPr lang="ms-MY" sz="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 algn="just">
              <a:lnSpc>
                <a:spcPct val="130000"/>
              </a:lnSpc>
              <a:buFont typeface="+mj-lt"/>
              <a:buAutoNum type="arabicPeriod"/>
            </a:pPr>
            <a:r>
              <a:rPr lang="ms-MY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Meja </a:t>
            </a:r>
            <a:r>
              <a:rPr lang="ms-MY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dan kerusi berada </a:t>
            </a:r>
            <a:r>
              <a:rPr lang="ms-MY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dalam keadaaan </a:t>
            </a:r>
            <a:r>
              <a:rPr lang="ms-MY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bersih</a:t>
            </a:r>
            <a:r>
              <a:rPr lang="ms-MY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ms-MY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tersusun </a:t>
            </a:r>
            <a:r>
              <a:rPr lang="ms-MY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dan teratur.</a:t>
            </a:r>
          </a:p>
          <a:p>
            <a:pPr marL="257175" indent="-257175" algn="just">
              <a:lnSpc>
                <a:spcPct val="130000"/>
              </a:lnSpc>
              <a:buFont typeface="+mj-lt"/>
              <a:buAutoNum type="arabicPeriod"/>
            </a:pPr>
            <a:r>
              <a:rPr lang="ms-MY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Kebersihan dan keselamatan bilik mesyuarat sentiasa dijaga.</a:t>
            </a:r>
          </a:p>
          <a:p>
            <a:pPr marL="257175" indent="-257175" algn="just">
              <a:lnSpc>
                <a:spcPct val="130000"/>
              </a:lnSpc>
              <a:buFont typeface="+mj-lt"/>
              <a:buAutoNum type="arabicPeriod"/>
            </a:pPr>
            <a:r>
              <a:rPr lang="ms-MY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Segala peralatan &amp; kemudahan yang disediakan di bilik Mesyuarat digunakan dengan sebaiknya </a:t>
            </a:r>
            <a:endParaRPr lang="ms-MY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 algn="just">
              <a:lnSpc>
                <a:spcPct val="130000"/>
              </a:lnSpc>
              <a:buFont typeface="+mj-lt"/>
              <a:buAutoNum type="arabicPeriod"/>
            </a:pPr>
            <a:r>
              <a:rPr lang="ms-MY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Telefon </a:t>
            </a:r>
            <a:r>
              <a:rPr lang="ms-MY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bimbit ditutup atau dalam </a:t>
            </a:r>
            <a:r>
              <a:rPr lang="ms-MY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ms-MY" sz="1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mode’ </a:t>
            </a:r>
            <a:r>
              <a:rPr lang="ms-MY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senyap semasa mesyuarat berlangsung.</a:t>
            </a:r>
            <a:endParaRPr lang="ms-MY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 algn="just">
              <a:lnSpc>
                <a:spcPct val="130000"/>
              </a:lnSpc>
              <a:buFont typeface="+mj-lt"/>
              <a:buAutoNum type="arabicPeriod"/>
            </a:pPr>
            <a:r>
              <a:rPr lang="ms-MY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Semua suis lampu dan peralatan ditutup selepas digunakan.</a:t>
            </a:r>
          </a:p>
          <a:p>
            <a:pPr marL="257175" indent="-257175" algn="just">
              <a:lnSpc>
                <a:spcPct val="130000"/>
              </a:lnSpc>
              <a:buFont typeface="+mj-lt"/>
              <a:buAutoNum type="arabicPeriod"/>
            </a:pPr>
            <a:r>
              <a:rPr lang="ms-MY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Semua peralatan </a:t>
            </a:r>
            <a:r>
              <a:rPr lang="ms-MY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yang digunakan </a:t>
            </a:r>
            <a:r>
              <a:rPr lang="ms-MY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diletak semula di </a:t>
            </a:r>
            <a:r>
              <a:rPr lang="ms-MY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tempat asal.</a:t>
            </a:r>
          </a:p>
          <a:p>
            <a:pPr marL="257175" indent="-257175" algn="just">
              <a:lnSpc>
                <a:spcPct val="130000"/>
              </a:lnSpc>
              <a:buFont typeface="+mj-lt"/>
              <a:buAutoNum type="arabicPeriod"/>
            </a:pPr>
            <a:r>
              <a:rPr lang="ms-MY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Susun semula kerusi </a:t>
            </a:r>
            <a:r>
              <a:rPr lang="ms-MY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setelah </a:t>
            </a:r>
            <a:r>
              <a:rPr lang="ms-MY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digunakan.</a:t>
            </a:r>
          </a:p>
          <a:p>
            <a:pPr marL="257175" indent="-257175" algn="just">
              <a:lnSpc>
                <a:spcPct val="130000"/>
              </a:lnSpc>
              <a:buFont typeface="+mj-lt"/>
              <a:buAutoNum type="arabicPeriod"/>
            </a:pPr>
            <a:r>
              <a:rPr lang="ms-MY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Laporkan sebarang kerosakan kepada Pihak </a:t>
            </a:r>
            <a:r>
              <a:rPr lang="ms-MY" sz="1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‘Maintenance’ </a:t>
            </a:r>
            <a:r>
              <a:rPr lang="ms-MY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 talian sambungan 1444.</a:t>
            </a:r>
          </a:p>
        </p:txBody>
      </p:sp>
      <p:sp>
        <p:nvSpPr>
          <p:cNvPr id="5" name="Rectangle 4"/>
          <p:cNvSpPr/>
          <p:nvPr/>
        </p:nvSpPr>
        <p:spPr>
          <a:xfrm>
            <a:off x="2241279" y="412871"/>
            <a:ext cx="4533899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MY" sz="2400" b="1" dirty="0">
                <a:latin typeface="Arial" panose="020B0604020202020204" pitchFamily="34" charset="0"/>
                <a:cs typeface="Arial" panose="020B0604020202020204" pitchFamily="34" charset="0"/>
              </a:rPr>
              <a:t>ETIKA PENGGUNAAN </a:t>
            </a:r>
          </a:p>
          <a:p>
            <a:pPr algn="ctr"/>
            <a:r>
              <a:rPr lang="en-MY" sz="2400" b="1" dirty="0">
                <a:latin typeface="Arial" panose="020B0604020202020204" pitchFamily="34" charset="0"/>
                <a:cs typeface="Arial" panose="020B0604020202020204" pitchFamily="34" charset="0"/>
              </a:rPr>
              <a:t>BILIK MESYUARAT</a:t>
            </a:r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003" y="5761882"/>
            <a:ext cx="1778175" cy="855049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510030" y="6580539"/>
            <a:ext cx="4622973" cy="365125"/>
          </a:xfrm>
        </p:spPr>
        <p:txBody>
          <a:bodyPr/>
          <a:lstStyle/>
          <a:p>
            <a:r>
              <a:rPr lang="en-MY" dirty="0" smtClean="0"/>
              <a:t>LAMPIRAN A - </a:t>
            </a:r>
            <a:r>
              <a:rPr lang="en-MY" dirty="0" err="1" smtClean="0"/>
              <a:t>Panduan</a:t>
            </a:r>
            <a:r>
              <a:rPr lang="en-MY" dirty="0" smtClean="0"/>
              <a:t> </a:t>
            </a:r>
            <a:r>
              <a:rPr lang="en-MY" dirty="0" err="1" smtClean="0"/>
              <a:t>Penyelarasan</a:t>
            </a:r>
            <a:r>
              <a:rPr lang="en-MY" dirty="0" smtClean="0"/>
              <a:t> </a:t>
            </a:r>
            <a:r>
              <a:rPr lang="en-MY" dirty="0" err="1" smtClean="0"/>
              <a:t>Penyeragaman</a:t>
            </a:r>
            <a:r>
              <a:rPr lang="en-MY" dirty="0" smtClean="0"/>
              <a:t> EKSA KPWKM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4987479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712422" y="676779"/>
            <a:ext cx="6256675" cy="5251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MY" sz="3300" b="1" dirty="0" err="1">
                <a:solidFill>
                  <a:schemeClr val="tx1"/>
                </a:solidFill>
              </a:rPr>
              <a:t>Penanda</a:t>
            </a:r>
            <a:r>
              <a:rPr lang="en-MY" sz="3300" b="1" dirty="0">
                <a:solidFill>
                  <a:schemeClr val="tx1"/>
                </a:solidFill>
              </a:rPr>
              <a:t> Aras </a:t>
            </a:r>
            <a:r>
              <a:rPr lang="en-MY" sz="3300" b="1" dirty="0" err="1">
                <a:solidFill>
                  <a:schemeClr val="tx1"/>
                </a:solidFill>
              </a:rPr>
              <a:t>Borang</a:t>
            </a:r>
            <a:r>
              <a:rPr lang="en-MY" sz="3300" dirty="0">
                <a:solidFill>
                  <a:schemeClr val="tx1"/>
                </a:solidFill>
              </a:rPr>
              <a:t> </a:t>
            </a:r>
            <a:endParaRPr lang="en-MY" sz="3300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785925"/>
              </p:ext>
            </p:extLst>
          </p:nvPr>
        </p:nvGraphicFramePr>
        <p:xfrm>
          <a:off x="208520" y="1346663"/>
          <a:ext cx="8262149" cy="4630549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462067">
                  <a:extLst>
                    <a:ext uri="{9D8B030D-6E8A-4147-A177-3AD203B41FA5}">
                      <a16:colId xmlns:a16="http://schemas.microsoft.com/office/drawing/2014/main" val="2869574503"/>
                    </a:ext>
                  </a:extLst>
                </a:gridCol>
                <a:gridCol w="6800082">
                  <a:extLst>
                    <a:ext uri="{9D8B030D-6E8A-4147-A177-3AD203B41FA5}">
                      <a16:colId xmlns:a16="http://schemas.microsoft.com/office/drawing/2014/main" val="604324217"/>
                    </a:ext>
                  </a:extLst>
                </a:gridCol>
              </a:tblGrid>
              <a:tr h="24007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Tujuan</a:t>
                      </a:r>
                      <a:endParaRPr lang="en-MY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100" b="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Mewujudkan</a:t>
                      </a:r>
                      <a:r>
                        <a:rPr lang="en-MY" sz="11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b="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Keseragaman</a:t>
                      </a:r>
                      <a:r>
                        <a:rPr lang="en-MY" sz="11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b="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MY" sz="11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b="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mengenalpasti</a:t>
                      </a:r>
                      <a:r>
                        <a:rPr lang="en-MY" sz="11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b="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aras</a:t>
                      </a:r>
                      <a:r>
                        <a:rPr lang="en-MY" sz="11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b="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borang</a:t>
                      </a:r>
                      <a:r>
                        <a:rPr lang="en-MY" sz="11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MY" sz="1100" b="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perlu</a:t>
                      </a:r>
                      <a:r>
                        <a:rPr lang="en-MY" sz="11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b="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ditambah</a:t>
                      </a:r>
                      <a:endParaRPr lang="en-MY" sz="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546232461"/>
                  </a:ext>
                </a:extLst>
              </a:tr>
              <a:tr h="2718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Impak</a:t>
                      </a:r>
                      <a:r>
                        <a:rPr lang="en-MY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</a:t>
                      </a:r>
                      <a:endParaRPr lang="en-MY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Membolehkan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kertas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ditambah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apabila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mencapai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paras minimum.</a:t>
                      </a:r>
                      <a:endParaRPr lang="en-MY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4252861836"/>
                  </a:ext>
                </a:extLst>
              </a:tr>
              <a:tr h="2067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Pelaksanaan</a:t>
                      </a:r>
                      <a:endParaRPr lang="en-MY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100" b="1" dirty="0" err="1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Peringkat</a:t>
                      </a:r>
                      <a:r>
                        <a:rPr lang="en-MY" sz="1100" b="1" baseline="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b="1" baseline="0" dirty="0" err="1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Kementerian</a:t>
                      </a:r>
                      <a:endParaRPr lang="en-MY" sz="1100" b="1" baseline="0" dirty="0" smtClean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387388328"/>
                  </a:ext>
                </a:extLst>
              </a:tr>
              <a:tr h="15028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Keseragaman</a:t>
                      </a:r>
                      <a:endParaRPr lang="en-MY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Penanda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Aras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Borang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en-MY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28600" indent="-228600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arenR"/>
                      </a:pPr>
                      <a:r>
                        <a:rPr lang="en-MY" sz="11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Bagi</a:t>
                      </a:r>
                      <a:r>
                        <a:rPr lang="en-MY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setiap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borang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rasmi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digunakan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jabatan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perlu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disediakan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penanda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aras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supaya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borang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tersebut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boleh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ditambah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setelah</a:t>
                      </a:r>
                      <a:r>
                        <a:rPr lang="en-MY" sz="11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sampai</a:t>
                      </a:r>
                      <a:r>
                        <a:rPr lang="en-MY" sz="11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parasnya</a:t>
                      </a:r>
                      <a:r>
                        <a:rPr lang="en-MY" sz="11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(7 </a:t>
                      </a:r>
                      <a:r>
                        <a:rPr lang="en-MY" sz="1100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helai</a:t>
                      </a:r>
                      <a:r>
                        <a:rPr lang="en-MY" sz="11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kebawah</a:t>
                      </a:r>
                      <a:r>
                        <a:rPr lang="en-MY" sz="11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).</a:t>
                      </a:r>
                      <a:endParaRPr lang="en-MY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2) </a:t>
                      </a:r>
                      <a:r>
                        <a:rPr lang="en-MY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MY" sz="11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Penanda</a:t>
                      </a:r>
                      <a:r>
                        <a:rPr lang="en-MY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aras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tersebut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boleh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menggunakan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kertas</a:t>
                      </a:r>
                      <a:r>
                        <a:rPr lang="en-MY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berwarna</a:t>
                      </a:r>
                      <a:r>
                        <a:rPr lang="en-MY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Merah</a:t>
                      </a:r>
                      <a:r>
                        <a:rPr lang="en-MY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saiz</a:t>
                      </a:r>
                      <a:r>
                        <a:rPr lang="en-MY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‘A4’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di label </a:t>
                      </a:r>
                      <a:r>
                        <a:rPr lang="en-MY" sz="1100" i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“arrow” 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100" i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MY" sz="11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ditepi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MY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3) </a:t>
                      </a:r>
                      <a:r>
                        <a:rPr lang="en-MY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Labelkan</a:t>
                      </a:r>
                      <a:r>
                        <a:rPr lang="en-MY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peringatan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‘SILA TAMBAH’  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atas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kertas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warna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tersebut</a:t>
                      </a:r>
                      <a:r>
                        <a:rPr lang="en-MY" sz="11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MY" sz="11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dibawah</a:t>
                      </a:r>
                      <a:r>
                        <a:rPr lang="en-MY" sz="11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label </a:t>
                      </a:r>
                      <a:r>
                        <a:rPr lang="en-MY" sz="1100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tersebut</a:t>
                      </a:r>
                      <a:r>
                        <a:rPr lang="en-MY" sz="11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1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MY" sz="1100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sekurang</a:t>
                      </a:r>
                      <a:r>
                        <a:rPr lang="en-MY" sz="11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-  </a:t>
                      </a:r>
                      <a:r>
                        <a:rPr lang="en-MY" sz="1100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kurangnya</a:t>
                      </a:r>
                      <a:r>
                        <a:rPr lang="en-MY" sz="11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mengandungi</a:t>
                      </a:r>
                      <a:r>
                        <a:rPr lang="en-MY" sz="11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7 </a:t>
                      </a:r>
                      <a:r>
                        <a:rPr lang="en-MY" sz="1100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helai</a:t>
                      </a:r>
                      <a:r>
                        <a:rPr lang="en-MY" sz="11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kertas</a:t>
                      </a:r>
                      <a:r>
                        <a:rPr lang="en-MY" sz="11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</a:t>
                      </a:r>
                      <a:endParaRPr lang="en-MY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MY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51426264"/>
                  </a:ext>
                </a:extLst>
              </a:tr>
              <a:tr h="240902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Tatacara</a:t>
                      </a:r>
                      <a:r>
                        <a:rPr lang="en-MY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Bergambar</a:t>
                      </a:r>
                      <a:endParaRPr lang="en-MY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MY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702529213"/>
                  </a:ext>
                </a:extLst>
              </a:tr>
            </a:tbl>
          </a:graphicData>
        </a:graphic>
      </p:graphicFrame>
      <p:pic>
        <p:nvPicPr>
          <p:cNvPr id="16" name="Picture 1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806" y="3778280"/>
            <a:ext cx="2683953" cy="2040213"/>
          </a:xfrm>
          <a:prstGeom prst="rect">
            <a:avLst/>
          </a:prstGeom>
        </p:spPr>
      </p:pic>
      <p:pic>
        <p:nvPicPr>
          <p:cNvPr id="17" name="Picture 1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022" y="3778279"/>
            <a:ext cx="2751931" cy="2040213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539047" y="6492875"/>
            <a:ext cx="3604954" cy="365125"/>
          </a:xfrm>
        </p:spPr>
        <p:txBody>
          <a:bodyPr/>
          <a:lstStyle/>
          <a:p>
            <a:r>
              <a:rPr lang="en-MY" dirty="0" smtClean="0"/>
              <a:t>LAMPIRAN A - </a:t>
            </a:r>
            <a:r>
              <a:rPr lang="en-MY" dirty="0" err="1" smtClean="0"/>
              <a:t>Panduan</a:t>
            </a:r>
            <a:r>
              <a:rPr lang="en-MY" dirty="0" smtClean="0"/>
              <a:t> </a:t>
            </a:r>
            <a:r>
              <a:rPr lang="en-MY" dirty="0" err="1" smtClean="0"/>
              <a:t>Penyelarasan</a:t>
            </a:r>
            <a:r>
              <a:rPr lang="en-MY" dirty="0" smtClean="0"/>
              <a:t> </a:t>
            </a:r>
            <a:r>
              <a:rPr lang="en-MY" dirty="0" err="1" smtClean="0"/>
              <a:t>Penyeragaman</a:t>
            </a:r>
            <a:r>
              <a:rPr lang="en-MY" dirty="0" smtClean="0"/>
              <a:t> EKSA KPWKM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85725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409949" y="231569"/>
          <a:ext cx="4390901" cy="6457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0901">
                  <a:extLst>
                    <a:ext uri="{9D8B030D-6E8A-4147-A177-3AD203B41FA5}">
                      <a16:colId xmlns:a16="http://schemas.microsoft.com/office/drawing/2014/main" val="1171762379"/>
                    </a:ext>
                  </a:extLst>
                </a:gridCol>
              </a:tblGrid>
              <a:tr h="6457208">
                <a:tc>
                  <a:txBody>
                    <a:bodyPr/>
                    <a:lstStyle/>
                    <a:p>
                      <a:endParaRPr lang="en-MY" sz="700" dirty="0" smtClean="0"/>
                    </a:p>
                    <a:p>
                      <a:endParaRPr lang="en-MY" sz="700" dirty="0" smtClean="0"/>
                    </a:p>
                    <a:p>
                      <a:endParaRPr lang="en-MY" sz="700" dirty="0" smtClean="0"/>
                    </a:p>
                    <a:p>
                      <a:endParaRPr lang="en-MY" sz="700" dirty="0" smtClean="0"/>
                    </a:p>
                    <a:p>
                      <a:endParaRPr lang="en-MY" sz="700" dirty="0" smtClean="0"/>
                    </a:p>
                    <a:p>
                      <a:endParaRPr lang="en-MY" sz="700" dirty="0" smtClean="0"/>
                    </a:p>
                    <a:p>
                      <a:endParaRPr lang="en-MY" sz="700" dirty="0" smtClean="0"/>
                    </a:p>
                    <a:p>
                      <a:endParaRPr lang="en-MY" sz="700" dirty="0" smtClean="0"/>
                    </a:p>
                    <a:p>
                      <a:endParaRPr lang="en-MY" sz="700" dirty="0" smtClean="0"/>
                    </a:p>
                    <a:p>
                      <a:endParaRPr lang="en-MY" sz="700" dirty="0" smtClean="0"/>
                    </a:p>
                    <a:p>
                      <a:r>
                        <a:rPr lang="en-MY" sz="700" dirty="0" smtClean="0"/>
                        <a:t>                         </a:t>
                      </a:r>
                      <a:r>
                        <a:rPr lang="en-MY" sz="700" dirty="0" err="1" smtClean="0"/>
                        <a:t>sSS</a:t>
                      </a:r>
                      <a:endParaRPr lang="en-MY" sz="700" dirty="0"/>
                    </a:p>
                  </a:txBody>
                  <a:tcPr marL="48986" marR="48986" marT="24493" marB="2449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8030856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7821030"/>
              </p:ext>
            </p:extLst>
          </p:nvPr>
        </p:nvGraphicFramePr>
        <p:xfrm>
          <a:off x="1463041" y="480951"/>
          <a:ext cx="4123112" cy="5949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3112">
                  <a:extLst>
                    <a:ext uri="{9D8B030D-6E8A-4147-A177-3AD203B41FA5}">
                      <a16:colId xmlns:a16="http://schemas.microsoft.com/office/drawing/2014/main" val="398326581"/>
                    </a:ext>
                  </a:extLst>
                </a:gridCol>
              </a:tblGrid>
              <a:tr h="5949537">
                <a:tc>
                  <a:txBody>
                    <a:bodyPr/>
                    <a:lstStyle/>
                    <a:p>
                      <a:endParaRPr lang="en-MY" sz="700" dirty="0" smtClean="0"/>
                    </a:p>
                    <a:p>
                      <a:endParaRPr lang="en-MY" sz="700" dirty="0" smtClean="0"/>
                    </a:p>
                    <a:p>
                      <a:endParaRPr lang="en-MY" sz="35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MY" sz="700" dirty="0" smtClean="0"/>
                    </a:p>
                    <a:p>
                      <a:endParaRPr lang="en-MY" sz="700" dirty="0" smtClean="0"/>
                    </a:p>
                    <a:p>
                      <a:endParaRPr lang="en-MY" sz="2600" baseline="0" dirty="0" smtClean="0"/>
                    </a:p>
                    <a:p>
                      <a:r>
                        <a:rPr lang="en-MY" sz="3500" baseline="0" dirty="0" smtClean="0"/>
                        <a:t>               </a:t>
                      </a:r>
                    </a:p>
                    <a:p>
                      <a:pPr algn="ctr"/>
                      <a:r>
                        <a:rPr lang="en-MY" sz="3500" baseline="0" dirty="0" smtClean="0"/>
                        <a:t>  </a:t>
                      </a:r>
                      <a:r>
                        <a:rPr lang="en-MY" sz="4700" b="1" dirty="0" smtClean="0">
                          <a:solidFill>
                            <a:schemeClr val="bg1"/>
                          </a:solidFill>
                        </a:rPr>
                        <a:t>SILA</a:t>
                      </a:r>
                      <a:r>
                        <a:rPr lang="en-MY" sz="47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MY" sz="4700" b="1" dirty="0" smtClean="0">
                          <a:solidFill>
                            <a:schemeClr val="bg1"/>
                          </a:solidFill>
                        </a:rPr>
                        <a:t>TAMBAH</a:t>
                      </a:r>
                    </a:p>
                    <a:p>
                      <a:endParaRPr lang="en-MY" sz="47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MY" sz="47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MY" sz="3500" b="1" baseline="0" dirty="0" smtClean="0">
                          <a:solidFill>
                            <a:schemeClr val="tx1"/>
                          </a:solidFill>
                        </a:rPr>
                        <a:t>                             </a:t>
                      </a:r>
                    </a:p>
                    <a:p>
                      <a:r>
                        <a:rPr lang="en-MY" sz="3500" baseline="0" dirty="0" smtClean="0"/>
                        <a:t>               </a:t>
                      </a:r>
                      <a:endParaRPr lang="en-MY" sz="3500" dirty="0"/>
                    </a:p>
                  </a:txBody>
                  <a:tcPr marL="48986" marR="48986" marT="24493" marB="244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8037084"/>
                  </a:ext>
                </a:extLst>
              </a:tr>
            </a:tbl>
          </a:graphicData>
        </a:graphic>
      </p:graphicFrame>
      <p:sp>
        <p:nvSpPr>
          <p:cNvPr id="5" name="Right Arrow 4"/>
          <p:cNvSpPr/>
          <p:nvPr/>
        </p:nvSpPr>
        <p:spPr>
          <a:xfrm>
            <a:off x="4050502" y="4298170"/>
            <a:ext cx="3697256" cy="141564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MY" sz="2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2655" y="4821325"/>
            <a:ext cx="2162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 smtClean="0">
                <a:solidFill>
                  <a:schemeClr val="bg1"/>
                </a:solidFill>
              </a:rPr>
              <a:t>SILA TAMBAH</a:t>
            </a:r>
            <a:endParaRPr lang="en-MY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503516" y="6492875"/>
            <a:ext cx="4622973" cy="365125"/>
          </a:xfrm>
        </p:spPr>
        <p:txBody>
          <a:bodyPr/>
          <a:lstStyle/>
          <a:p>
            <a:r>
              <a:rPr lang="en-MY" dirty="0" smtClean="0"/>
              <a:t>LAMPIRAN A - </a:t>
            </a:r>
            <a:r>
              <a:rPr lang="en-MY" dirty="0" err="1" smtClean="0"/>
              <a:t>Panduan</a:t>
            </a:r>
            <a:r>
              <a:rPr lang="en-MY" dirty="0" smtClean="0"/>
              <a:t> </a:t>
            </a:r>
            <a:r>
              <a:rPr lang="en-MY" dirty="0" err="1" smtClean="0"/>
              <a:t>Penyelarasan</a:t>
            </a:r>
            <a:r>
              <a:rPr lang="en-MY" dirty="0" smtClean="0"/>
              <a:t> </a:t>
            </a:r>
            <a:r>
              <a:rPr lang="en-MY" dirty="0" err="1" smtClean="0"/>
              <a:t>Penyeragaman</a:t>
            </a:r>
            <a:r>
              <a:rPr lang="en-MY" dirty="0" smtClean="0"/>
              <a:t> EKSA KPWKM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0778757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08521" y="776616"/>
            <a:ext cx="8558599" cy="5251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MY" sz="3300" b="1" dirty="0">
                <a:solidFill>
                  <a:schemeClr val="tx1"/>
                </a:solidFill>
              </a:rPr>
              <a:t>Label </a:t>
            </a:r>
            <a:r>
              <a:rPr lang="en-MY" sz="3300" b="1" dirty="0" err="1">
                <a:solidFill>
                  <a:schemeClr val="tx1"/>
                </a:solidFill>
              </a:rPr>
              <a:t>Tandas</a:t>
            </a:r>
            <a:r>
              <a:rPr lang="en-MY" sz="3300" b="1" dirty="0">
                <a:solidFill>
                  <a:schemeClr val="tx1"/>
                </a:solidFill>
              </a:rPr>
              <a:t> </a:t>
            </a:r>
            <a:r>
              <a:rPr lang="en-MY" sz="3300" b="1" dirty="0" err="1">
                <a:solidFill>
                  <a:schemeClr val="tx1"/>
                </a:solidFill>
              </a:rPr>
              <a:t>Lelaki</a:t>
            </a:r>
            <a:r>
              <a:rPr lang="en-MY" sz="3300" b="1" dirty="0">
                <a:solidFill>
                  <a:schemeClr val="tx1"/>
                </a:solidFill>
              </a:rPr>
              <a:t> </a:t>
            </a:r>
            <a:r>
              <a:rPr lang="en-MY" sz="3300" b="1" dirty="0" smtClean="0">
                <a:solidFill>
                  <a:schemeClr val="tx1"/>
                </a:solidFill>
              </a:rPr>
              <a:t>&amp; </a:t>
            </a:r>
            <a:r>
              <a:rPr lang="en-MY" sz="3300" b="1" dirty="0" err="1">
                <a:solidFill>
                  <a:schemeClr val="tx1"/>
                </a:solidFill>
              </a:rPr>
              <a:t>Wanita</a:t>
            </a:r>
            <a:endParaRPr lang="en-MY" sz="3300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722141"/>
              </p:ext>
            </p:extLst>
          </p:nvPr>
        </p:nvGraphicFramePr>
        <p:xfrm>
          <a:off x="622753" y="1462134"/>
          <a:ext cx="7730134" cy="4102005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367922">
                  <a:extLst>
                    <a:ext uri="{9D8B030D-6E8A-4147-A177-3AD203B41FA5}">
                      <a16:colId xmlns:a16="http://schemas.microsoft.com/office/drawing/2014/main" val="2869574503"/>
                    </a:ext>
                  </a:extLst>
                </a:gridCol>
                <a:gridCol w="6362212">
                  <a:extLst>
                    <a:ext uri="{9D8B030D-6E8A-4147-A177-3AD203B41FA5}">
                      <a16:colId xmlns:a16="http://schemas.microsoft.com/office/drawing/2014/main" val="604324217"/>
                    </a:ext>
                  </a:extLst>
                </a:gridCol>
              </a:tblGrid>
              <a:tr h="2271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Tujuan</a:t>
                      </a:r>
                      <a:endParaRPr lang="en-MY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100" b="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Mewujudkan</a:t>
                      </a:r>
                      <a:r>
                        <a:rPr lang="en-MY" sz="11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100" b="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Keseragaman</a:t>
                      </a:r>
                      <a:r>
                        <a:rPr lang="en-MY" sz="11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100" b="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dan</a:t>
                      </a:r>
                      <a:r>
                        <a:rPr lang="en-MY" sz="11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100" b="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Penambahbaikan</a:t>
                      </a:r>
                      <a:r>
                        <a:rPr lang="en-MY" sz="11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MY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546232461"/>
                  </a:ext>
                </a:extLst>
              </a:tr>
              <a:tr h="25724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Impak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</a:t>
                      </a:r>
                      <a:endParaRPr lang="en-MY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Memudahkan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penggunaan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tandas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dan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mengikut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kesesuaian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 </a:t>
                      </a:r>
                      <a:endParaRPr lang="en-MY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4252861836"/>
                  </a:ext>
                </a:extLst>
              </a:tr>
              <a:tr h="19569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Pelaksanaan</a:t>
                      </a:r>
                      <a:endParaRPr lang="en-MY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100" b="1" dirty="0" err="1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Peringkat</a:t>
                      </a:r>
                      <a:r>
                        <a:rPr lang="en-MY" sz="1100" b="1" baseline="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b="1" baseline="0" dirty="0" err="1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Zon</a:t>
                      </a:r>
                      <a:endParaRPr lang="en-MY" sz="1100" b="1" baseline="0" dirty="0" smtClean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387388328"/>
                  </a:ext>
                </a:extLst>
              </a:tr>
              <a:tr h="104477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Keseragaman</a:t>
                      </a:r>
                      <a:endParaRPr lang="en-MY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romanUcPeriod"/>
                      </a:pP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Label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Tandas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Lelaki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1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dan</a:t>
                      </a:r>
                      <a:r>
                        <a:rPr lang="en-MY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1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Wanita</a:t>
                      </a:r>
                      <a:r>
                        <a:rPr lang="en-MY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/</a:t>
                      </a:r>
                      <a:r>
                        <a:rPr lang="en-MY" sz="11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100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Perempuan</a:t>
                      </a:r>
                      <a:endParaRPr lang="en-MY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romanUcPeriod"/>
                      </a:pP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Label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Jenis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Tandas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MY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Duduk / </a:t>
                      </a:r>
                      <a:r>
                        <a:rPr lang="en-MY" sz="11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Cangkung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MY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romanUcPeriod"/>
                      </a:pP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Etika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Penggunaan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Tandas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MY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romanUcPeriod"/>
                      </a:pP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Langkah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Mencuci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Tangan</a:t>
                      </a:r>
                      <a:endParaRPr lang="en-MY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romanUcPeriod"/>
                      </a:pP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Warna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&amp;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jenis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gambar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mengikut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kreativiti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zon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masing-masing</a:t>
                      </a:r>
                      <a:r>
                        <a:rPr lang="en-MY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romanUcPeriod"/>
                      </a:pPr>
                      <a:r>
                        <a:rPr lang="en-MY" sz="11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Sediakan</a:t>
                      </a:r>
                      <a:r>
                        <a:rPr lang="en-MY" sz="11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100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Pewangi</a:t>
                      </a:r>
                      <a:r>
                        <a:rPr lang="en-MY" sz="11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100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Tandas</a:t>
                      </a:r>
                      <a:endParaRPr lang="en-MY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MY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51426264"/>
                  </a:ext>
                </a:extLst>
              </a:tr>
              <a:tr h="215260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Tata Cara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Bergambar</a:t>
                      </a:r>
                      <a:endParaRPr lang="en-MY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MY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 smtClean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 smtClean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 smtClean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 smtClean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 smtClean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 smtClean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702529213"/>
                  </a:ext>
                </a:extLst>
              </a:tr>
            </a:tbl>
          </a:graphicData>
        </a:graphic>
      </p:graphicFrame>
      <p:pic>
        <p:nvPicPr>
          <p:cNvPr id="6" name="Picture 5" descr="download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778" l="177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008" y="3026720"/>
            <a:ext cx="1605439" cy="140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download (1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269" y="4034675"/>
            <a:ext cx="1610915" cy="129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4553374" y="3418942"/>
            <a:ext cx="3053161" cy="1847452"/>
            <a:chOff x="0" y="0"/>
            <a:chExt cx="8280688" cy="5750698"/>
          </a:xfrm>
        </p:grpSpPr>
        <p:grpSp>
          <p:nvGrpSpPr>
            <p:cNvPr id="9" name="Group 8"/>
            <p:cNvGrpSpPr/>
            <p:nvPr/>
          </p:nvGrpSpPr>
          <p:grpSpPr>
            <a:xfrm>
              <a:off x="1916564" y="0"/>
              <a:ext cx="6364124" cy="5750698"/>
              <a:chOff x="1916470" y="1"/>
              <a:chExt cx="8134992" cy="3785473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1916470" y="1"/>
                <a:ext cx="8134560" cy="1261651"/>
              </a:xfrm>
              <a:prstGeom prst="rect">
                <a:avLst/>
              </a:pr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MY" sz="3001" b="1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TANDAS 1</a:t>
                </a:r>
                <a:endParaRPr lang="en-MY" sz="9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916902" y="2523650"/>
                <a:ext cx="8134560" cy="1261824"/>
              </a:xfrm>
              <a:prstGeom prst="rect">
                <a:avLst/>
              </a:pr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MY" sz="3001" b="1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TANDAS 3</a:t>
                </a:r>
                <a:endParaRPr lang="en-MY" sz="9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916902" y="1261826"/>
                <a:ext cx="8134560" cy="1261824"/>
              </a:xfrm>
              <a:prstGeom prst="rect">
                <a:avLst/>
              </a:pr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MY" sz="3001" b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TANDAS 2</a:t>
                </a:r>
                <a:endParaRPr lang="en-MY" sz="90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pic>
          <p:nvPicPr>
            <p:cNvPr id="10" name="Picture 9" descr="Image result for toilet sig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" y="3833799"/>
              <a:ext cx="1916899" cy="19168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Image result for toilet sig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1916900"/>
              <a:ext cx="1916900" cy="19168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Image result for toilet sig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916900" cy="19168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97482" y="6492875"/>
            <a:ext cx="4622973" cy="365125"/>
          </a:xfrm>
        </p:spPr>
        <p:txBody>
          <a:bodyPr/>
          <a:lstStyle/>
          <a:p>
            <a:r>
              <a:rPr lang="en-MY" dirty="0" smtClean="0"/>
              <a:t>LAMPIRAN A - </a:t>
            </a:r>
            <a:r>
              <a:rPr lang="en-MY" dirty="0" err="1" smtClean="0"/>
              <a:t>Panduan</a:t>
            </a:r>
            <a:r>
              <a:rPr lang="en-MY" dirty="0" smtClean="0"/>
              <a:t> </a:t>
            </a:r>
            <a:r>
              <a:rPr lang="en-MY" dirty="0" err="1" smtClean="0"/>
              <a:t>Penyelarasan</a:t>
            </a:r>
            <a:r>
              <a:rPr lang="en-MY" dirty="0" smtClean="0"/>
              <a:t> </a:t>
            </a:r>
            <a:r>
              <a:rPr lang="en-MY" dirty="0" err="1" smtClean="0"/>
              <a:t>Penyeragaman</a:t>
            </a:r>
            <a:r>
              <a:rPr lang="en-MY" dirty="0" smtClean="0"/>
              <a:t> EKSA KPWKM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48170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454915" y="663589"/>
            <a:ext cx="6697061" cy="5251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MY" sz="2701" b="1" dirty="0">
                <a:solidFill>
                  <a:schemeClr val="tx1"/>
                </a:solidFill>
              </a:rPr>
              <a:t>Label </a:t>
            </a:r>
            <a:r>
              <a:rPr lang="en-MY" sz="2701" b="1" dirty="0" err="1">
                <a:solidFill>
                  <a:schemeClr val="tx1"/>
                </a:solidFill>
              </a:rPr>
              <a:t>Tandas</a:t>
            </a:r>
            <a:r>
              <a:rPr lang="en-MY" sz="2701" b="1" dirty="0">
                <a:solidFill>
                  <a:schemeClr val="tx1"/>
                </a:solidFill>
              </a:rPr>
              <a:t> </a:t>
            </a:r>
            <a:r>
              <a:rPr lang="en-MY" sz="2701" b="1" dirty="0" err="1">
                <a:solidFill>
                  <a:schemeClr val="tx1"/>
                </a:solidFill>
              </a:rPr>
              <a:t>Lelaki</a:t>
            </a:r>
            <a:r>
              <a:rPr lang="en-MY" sz="2701" b="1" dirty="0">
                <a:solidFill>
                  <a:schemeClr val="tx1"/>
                </a:solidFill>
              </a:rPr>
              <a:t> </a:t>
            </a:r>
            <a:r>
              <a:rPr lang="en-MY" sz="2701" b="1" dirty="0" smtClean="0">
                <a:solidFill>
                  <a:schemeClr val="tx1"/>
                </a:solidFill>
              </a:rPr>
              <a:t>&amp; </a:t>
            </a:r>
            <a:r>
              <a:rPr lang="en-MY" sz="2701" b="1" dirty="0" err="1">
                <a:solidFill>
                  <a:schemeClr val="tx1"/>
                </a:solidFill>
              </a:rPr>
              <a:t>Wanita</a:t>
            </a:r>
            <a:endParaRPr lang="en-MY" sz="2701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537644"/>
              </p:ext>
            </p:extLst>
          </p:nvPr>
        </p:nvGraphicFramePr>
        <p:xfrm>
          <a:off x="310122" y="1591535"/>
          <a:ext cx="8558599" cy="4333214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514527">
                  <a:extLst>
                    <a:ext uri="{9D8B030D-6E8A-4147-A177-3AD203B41FA5}">
                      <a16:colId xmlns:a16="http://schemas.microsoft.com/office/drawing/2014/main" val="2869574503"/>
                    </a:ext>
                  </a:extLst>
                </a:gridCol>
                <a:gridCol w="7044072">
                  <a:extLst>
                    <a:ext uri="{9D8B030D-6E8A-4147-A177-3AD203B41FA5}">
                      <a16:colId xmlns:a16="http://schemas.microsoft.com/office/drawing/2014/main" val="604324217"/>
                    </a:ext>
                  </a:extLst>
                </a:gridCol>
              </a:tblGrid>
              <a:tr h="43332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200" dirty="0" err="1" smtClean="0">
                          <a:effectLst/>
                        </a:rPr>
                        <a:t>Tatacara</a:t>
                      </a:r>
                      <a:r>
                        <a:rPr lang="en-MY" sz="1200" dirty="0" smtClean="0">
                          <a:effectLst/>
                        </a:rPr>
                        <a:t> </a:t>
                      </a:r>
                      <a:r>
                        <a:rPr lang="en-MY" sz="1200" dirty="0" err="1" smtClean="0">
                          <a:effectLst/>
                        </a:rPr>
                        <a:t>Bergambar</a:t>
                      </a:r>
                      <a:endParaRPr lang="en-MY" sz="1200" dirty="0" smtClean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51426264"/>
                  </a:ext>
                </a:extLst>
              </a:tr>
            </a:tbl>
          </a:graphicData>
        </a:graphic>
      </p:graphicFrame>
      <p:pic>
        <p:nvPicPr>
          <p:cNvPr id="14" name="Picture 13" descr="C:\Users\hamidah.kamil\AppData\Local\Microsoft\Windows\INetCache\Content.Word\IMG2019050809250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0" t="15251" r="14895" b="6525"/>
          <a:stretch/>
        </p:blipFill>
        <p:spPr bwMode="auto">
          <a:xfrm>
            <a:off x="2211185" y="2019993"/>
            <a:ext cx="1396540" cy="1487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C:\Users\hamidah.kamil\AppData\Local\Microsoft\Windows\INetCache\Content.Word\IMG2019051312122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36" b="26771"/>
          <a:stretch/>
        </p:blipFill>
        <p:spPr bwMode="auto">
          <a:xfrm>
            <a:off x="4233819" y="2286000"/>
            <a:ext cx="1699277" cy="856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C:\Users\hamidah.kamil\AppData\Local\Microsoft\Windows\INetCache\Content.Word\IMG20190513121207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59" b="26388"/>
          <a:stretch/>
        </p:blipFill>
        <p:spPr bwMode="auto">
          <a:xfrm>
            <a:off x="6296580" y="2286001"/>
            <a:ext cx="1709289" cy="889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C:\Users\hamidah.kamil\AppData\Local\Microsoft\Windows\INetCache\Content.Word\IMG2019051312124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056" y="3906259"/>
            <a:ext cx="1800278" cy="1780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C:\Users\masturah\Desktop\cara-basuh-tangan-yang-betul-2-728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18" y="3877529"/>
            <a:ext cx="1225868" cy="1837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7" t="1546" r="5836" b="9740"/>
          <a:stretch/>
        </p:blipFill>
        <p:spPr>
          <a:xfrm>
            <a:off x="6415547" y="3939609"/>
            <a:ext cx="1590321" cy="15800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87818" y="3275215"/>
            <a:ext cx="12258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100" b="1" dirty="0" err="1" smtClean="0"/>
              <a:t>Tandas</a:t>
            </a:r>
            <a:r>
              <a:rPr lang="en-MY" sz="1100" b="1" dirty="0" smtClean="0"/>
              <a:t> Duduk</a:t>
            </a:r>
            <a:endParaRPr lang="en-MY" sz="11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296580" y="3275215"/>
            <a:ext cx="14093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100" b="1" dirty="0" err="1" smtClean="0"/>
              <a:t>Tandas</a:t>
            </a:r>
            <a:r>
              <a:rPr lang="en-MY" sz="1100" b="1" dirty="0" smtClean="0"/>
              <a:t> </a:t>
            </a:r>
            <a:r>
              <a:rPr lang="en-MY" sz="1100" b="1" dirty="0" err="1" smtClean="0"/>
              <a:t>Cangkung</a:t>
            </a:r>
            <a:endParaRPr lang="en-MY" sz="11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80858" y="6492875"/>
            <a:ext cx="4622973" cy="365125"/>
          </a:xfrm>
        </p:spPr>
        <p:txBody>
          <a:bodyPr/>
          <a:lstStyle/>
          <a:p>
            <a:r>
              <a:rPr lang="en-MY" dirty="0" smtClean="0"/>
              <a:t>LAMPIRAN A - </a:t>
            </a:r>
            <a:r>
              <a:rPr lang="en-MY" dirty="0" err="1" smtClean="0"/>
              <a:t>Panduan</a:t>
            </a:r>
            <a:r>
              <a:rPr lang="en-MY" dirty="0" smtClean="0"/>
              <a:t> </a:t>
            </a:r>
            <a:r>
              <a:rPr lang="en-MY" dirty="0" err="1" smtClean="0"/>
              <a:t>Penyelarasan</a:t>
            </a:r>
            <a:r>
              <a:rPr lang="en-MY" dirty="0" smtClean="0"/>
              <a:t> </a:t>
            </a:r>
            <a:r>
              <a:rPr lang="en-MY" dirty="0" err="1" smtClean="0"/>
              <a:t>Penyeragaman</a:t>
            </a:r>
            <a:r>
              <a:rPr lang="en-MY" dirty="0" smtClean="0"/>
              <a:t> EKSA KPWKM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2828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55031" y="657299"/>
            <a:ext cx="6788690" cy="5251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MY" sz="3300" b="1" dirty="0">
                <a:solidFill>
                  <a:schemeClr val="tx1"/>
                </a:solidFill>
              </a:rPr>
              <a:t>Label </a:t>
            </a:r>
            <a:r>
              <a:rPr lang="en-MY" sz="3300" b="1" dirty="0" err="1">
                <a:solidFill>
                  <a:schemeClr val="tx1"/>
                </a:solidFill>
              </a:rPr>
              <a:t>Peringatan</a:t>
            </a:r>
            <a:r>
              <a:rPr lang="en-MY" sz="3300" b="1" dirty="0">
                <a:solidFill>
                  <a:schemeClr val="tx1"/>
                </a:solidFill>
              </a:rPr>
              <a:t> </a:t>
            </a:r>
            <a:r>
              <a:rPr lang="en-MY" sz="3300" b="1" dirty="0" err="1">
                <a:solidFill>
                  <a:schemeClr val="tx1"/>
                </a:solidFill>
              </a:rPr>
              <a:t>Amalan</a:t>
            </a:r>
            <a:r>
              <a:rPr lang="en-MY" sz="3300" b="1" dirty="0">
                <a:solidFill>
                  <a:schemeClr val="tx1"/>
                </a:solidFill>
              </a:rPr>
              <a:t> EKSA</a:t>
            </a:r>
            <a:r>
              <a:rPr lang="en-MY" sz="3300" dirty="0">
                <a:solidFill>
                  <a:schemeClr val="tx1"/>
                </a:solidFill>
              </a:rPr>
              <a:t> </a:t>
            </a:r>
            <a:endParaRPr lang="en-MY" sz="3300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7691107"/>
              </p:ext>
            </p:extLst>
          </p:nvPr>
        </p:nvGraphicFramePr>
        <p:xfrm>
          <a:off x="681644" y="1521229"/>
          <a:ext cx="8085475" cy="4485328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430803">
                  <a:extLst>
                    <a:ext uri="{9D8B030D-6E8A-4147-A177-3AD203B41FA5}">
                      <a16:colId xmlns:a16="http://schemas.microsoft.com/office/drawing/2014/main" val="2869574503"/>
                    </a:ext>
                  </a:extLst>
                </a:gridCol>
                <a:gridCol w="6654672">
                  <a:extLst>
                    <a:ext uri="{9D8B030D-6E8A-4147-A177-3AD203B41FA5}">
                      <a16:colId xmlns:a16="http://schemas.microsoft.com/office/drawing/2014/main" val="604324217"/>
                    </a:ext>
                  </a:extLst>
                </a:gridCol>
              </a:tblGrid>
              <a:tr h="23088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Tujuan</a:t>
                      </a:r>
                      <a:endParaRPr lang="en-MY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100" b="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Mewujudkan</a:t>
                      </a:r>
                      <a:r>
                        <a:rPr lang="en-MY" sz="11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b="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Keseragaman</a:t>
                      </a:r>
                      <a:r>
                        <a:rPr lang="en-MY" sz="11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b="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MY" sz="11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b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kekemasan</a:t>
                      </a:r>
                      <a:endParaRPr lang="en-MY" sz="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546232461"/>
                  </a:ext>
                </a:extLst>
              </a:tr>
              <a:tr h="26144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Impak</a:t>
                      </a:r>
                      <a:r>
                        <a:rPr lang="en-MY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</a:t>
                      </a:r>
                      <a:endParaRPr lang="en-MY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Ruang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kerja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sentiasa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kemas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bersih</a:t>
                      </a:r>
                      <a:endParaRPr lang="en-MY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4252861836"/>
                  </a:ext>
                </a:extLst>
              </a:tr>
              <a:tr h="19888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Pelaksanaan</a:t>
                      </a:r>
                      <a:endParaRPr lang="en-MY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100" b="1" dirty="0" err="1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Peringkat</a:t>
                      </a:r>
                      <a:r>
                        <a:rPr lang="en-MY" sz="1100" b="1" baseline="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b="1" baseline="0" dirty="0" err="1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Kementerian</a:t>
                      </a:r>
                      <a:endParaRPr lang="en-MY" sz="1100" b="1" baseline="0" dirty="0" smtClean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387388328"/>
                  </a:ext>
                </a:extLst>
              </a:tr>
              <a:tr h="89874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Keseragaman</a:t>
                      </a:r>
                      <a:endParaRPr lang="en-MY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Label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Peringatan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Amalan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Eksa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: </a:t>
                      </a:r>
                      <a:endParaRPr lang="en-MY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romanUcPeriod"/>
                      </a:pP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Ditampal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ruang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kerja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semua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staf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manakala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 </a:t>
                      </a:r>
                      <a:r>
                        <a:rPr lang="en-MY" sz="11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bilik</a:t>
                      </a:r>
                      <a:r>
                        <a:rPr lang="en-MY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pegawai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ditampal</a:t>
                      </a:r>
                      <a:r>
                        <a:rPr lang="en-MY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ruang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mudah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dilihat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di mana yang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bersesuaian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 </a:t>
                      </a:r>
                      <a:endParaRPr lang="en-MY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romanUcPeriod"/>
                      </a:pP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Mengandungi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arahan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amalkan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EKSA 5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minit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sebelum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selepas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waktu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kerja</a:t>
                      </a:r>
                      <a:r>
                        <a:rPr lang="en-MY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MY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905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MY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51426264"/>
                  </a:ext>
                </a:extLst>
              </a:tr>
              <a:tr h="278442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Tatacara</a:t>
                      </a:r>
                      <a:r>
                        <a:rPr lang="en-MY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Bergambar</a:t>
                      </a:r>
                      <a:endParaRPr lang="en-MY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MY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702529213"/>
                  </a:ext>
                </a:extLst>
              </a:tr>
            </a:tbl>
          </a:graphicData>
        </a:graphic>
      </p:graphicFrame>
      <p:pic>
        <p:nvPicPr>
          <p:cNvPr id="16" name="Picture 1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8" t="5949" r="14371" b="4551"/>
          <a:stretch/>
        </p:blipFill>
        <p:spPr>
          <a:xfrm>
            <a:off x="2378479" y="3316778"/>
            <a:ext cx="3017520" cy="25104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114" y="3348990"/>
            <a:ext cx="2817496" cy="244602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2234" y="6492875"/>
            <a:ext cx="4622973" cy="365125"/>
          </a:xfrm>
        </p:spPr>
        <p:txBody>
          <a:bodyPr/>
          <a:lstStyle/>
          <a:p>
            <a:r>
              <a:rPr lang="en-MY" dirty="0" smtClean="0"/>
              <a:t>LAMPIRAN A - </a:t>
            </a:r>
            <a:r>
              <a:rPr lang="en-MY" dirty="0" err="1" smtClean="0"/>
              <a:t>Panduan</a:t>
            </a:r>
            <a:r>
              <a:rPr lang="en-MY" dirty="0" smtClean="0"/>
              <a:t> </a:t>
            </a:r>
            <a:r>
              <a:rPr lang="en-MY" dirty="0" err="1" smtClean="0"/>
              <a:t>Penyelarasan</a:t>
            </a:r>
            <a:r>
              <a:rPr lang="en-MY" dirty="0" smtClean="0"/>
              <a:t> </a:t>
            </a:r>
            <a:r>
              <a:rPr lang="en-MY" dirty="0" err="1" smtClean="0"/>
              <a:t>Penyeragaman</a:t>
            </a:r>
            <a:r>
              <a:rPr lang="en-MY" dirty="0" smtClean="0"/>
              <a:t> EKSA KPWKM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75463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93" y="2819899"/>
            <a:ext cx="1928954" cy="1800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Left Brace 7"/>
          <p:cNvSpPr/>
          <p:nvPr/>
        </p:nvSpPr>
        <p:spPr>
          <a:xfrm flipH="1">
            <a:off x="2208124" y="2819899"/>
            <a:ext cx="182880" cy="1685015"/>
          </a:xfrm>
          <a:prstGeom prst="leftBrace">
            <a:avLst>
              <a:gd name="adj1" fmla="val 203830"/>
              <a:gd name="adj2" fmla="val 50000"/>
            </a:avLst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9" name="TextBox 8"/>
          <p:cNvSpPr txBox="1"/>
          <p:nvPr/>
        </p:nvSpPr>
        <p:spPr>
          <a:xfrm>
            <a:off x="2391853" y="3477740"/>
            <a:ext cx="822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400" dirty="0"/>
              <a:t>5</a:t>
            </a:r>
            <a:r>
              <a:rPr lang="en-MY" sz="1400" dirty="0" smtClean="0"/>
              <a:t> cm</a:t>
            </a:r>
            <a:endParaRPr lang="en-MY" sz="1400" dirty="0"/>
          </a:p>
        </p:txBody>
      </p:sp>
      <p:sp>
        <p:nvSpPr>
          <p:cNvPr id="10" name="Left Brace 9"/>
          <p:cNvSpPr/>
          <p:nvPr/>
        </p:nvSpPr>
        <p:spPr>
          <a:xfrm rot="5400000">
            <a:off x="966701" y="1502064"/>
            <a:ext cx="277784" cy="1928801"/>
          </a:xfrm>
          <a:prstGeom prst="leftBrac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1" name="TextBox 10"/>
          <p:cNvSpPr txBox="1"/>
          <p:nvPr/>
        </p:nvSpPr>
        <p:spPr>
          <a:xfrm>
            <a:off x="795463" y="1850969"/>
            <a:ext cx="822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400" dirty="0"/>
              <a:t>5</a:t>
            </a:r>
            <a:r>
              <a:rPr lang="en-MY" sz="1400" dirty="0" smtClean="0"/>
              <a:t> cm</a:t>
            </a:r>
            <a:endParaRPr lang="en-MY" sz="1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373" y="1929074"/>
            <a:ext cx="5040000" cy="3618293"/>
          </a:xfrm>
          <a:prstGeom prst="rect">
            <a:avLst/>
          </a:prstGeom>
        </p:spPr>
      </p:pic>
      <p:sp>
        <p:nvSpPr>
          <p:cNvPr id="13" name="Left Brace 12"/>
          <p:cNvSpPr/>
          <p:nvPr/>
        </p:nvSpPr>
        <p:spPr>
          <a:xfrm flipH="1">
            <a:off x="8195408" y="2053205"/>
            <a:ext cx="125632" cy="3376761"/>
          </a:xfrm>
          <a:prstGeom prst="leftBrace">
            <a:avLst>
              <a:gd name="adj1" fmla="val 203830"/>
              <a:gd name="adj2" fmla="val 50000"/>
            </a:avLst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4" name="Left Brace 13"/>
          <p:cNvSpPr/>
          <p:nvPr/>
        </p:nvSpPr>
        <p:spPr>
          <a:xfrm rot="5400000">
            <a:off x="5414015" y="-697625"/>
            <a:ext cx="304716" cy="5040002"/>
          </a:xfrm>
          <a:prstGeom prst="leftBrac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5" name="TextBox 14"/>
          <p:cNvSpPr txBox="1"/>
          <p:nvPr/>
        </p:nvSpPr>
        <p:spPr>
          <a:xfrm>
            <a:off x="5335050" y="1337881"/>
            <a:ext cx="86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400" dirty="0" smtClean="0"/>
              <a:t>14 cm</a:t>
            </a:r>
            <a:endParaRPr lang="en-MY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8321040" y="3553554"/>
            <a:ext cx="822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400" dirty="0" smtClean="0"/>
              <a:t>10 cm</a:t>
            </a:r>
            <a:endParaRPr lang="en-MY" sz="1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680363" y="6565190"/>
            <a:ext cx="4622973" cy="365125"/>
          </a:xfrm>
        </p:spPr>
        <p:txBody>
          <a:bodyPr/>
          <a:lstStyle/>
          <a:p>
            <a:r>
              <a:rPr lang="en-MY" smtClean="0"/>
              <a:t>LAMPIRAN A - Panduan Penyelarasan Penyeragaman EKSA KPWKM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561345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08520" y="708925"/>
            <a:ext cx="8558599" cy="5251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MY" sz="3300" b="1" dirty="0" err="1">
                <a:solidFill>
                  <a:schemeClr val="tx1"/>
                </a:solidFill>
              </a:rPr>
              <a:t>Penggunaan</a:t>
            </a:r>
            <a:r>
              <a:rPr lang="en-MY" sz="3300" b="1" dirty="0">
                <a:solidFill>
                  <a:schemeClr val="tx1"/>
                </a:solidFill>
              </a:rPr>
              <a:t> Tag </a:t>
            </a:r>
            <a:r>
              <a:rPr lang="en-MY" sz="3300" b="1" dirty="0" err="1">
                <a:solidFill>
                  <a:schemeClr val="tx1"/>
                </a:solidFill>
              </a:rPr>
              <a:t>Merah</a:t>
            </a:r>
            <a:r>
              <a:rPr lang="en-MY" sz="3300" b="1" dirty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7813994"/>
              </p:ext>
            </p:extLst>
          </p:nvPr>
        </p:nvGraphicFramePr>
        <p:xfrm>
          <a:off x="435364" y="1305099"/>
          <a:ext cx="8104910" cy="5311919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434242">
                  <a:extLst>
                    <a:ext uri="{9D8B030D-6E8A-4147-A177-3AD203B41FA5}">
                      <a16:colId xmlns:a16="http://schemas.microsoft.com/office/drawing/2014/main" val="2869574503"/>
                    </a:ext>
                  </a:extLst>
                </a:gridCol>
                <a:gridCol w="6670668">
                  <a:extLst>
                    <a:ext uri="{9D8B030D-6E8A-4147-A177-3AD203B41FA5}">
                      <a16:colId xmlns:a16="http://schemas.microsoft.com/office/drawing/2014/main" val="604324217"/>
                    </a:ext>
                  </a:extLst>
                </a:gridCol>
              </a:tblGrid>
              <a:tr h="1495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Tujuan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400" b="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Mewujudkan</a:t>
                      </a:r>
                      <a:r>
                        <a:rPr lang="en-MY" sz="14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Keseragaman</a:t>
                      </a:r>
                      <a:endParaRPr lang="en-MY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546232461"/>
                  </a:ext>
                </a:extLst>
              </a:tr>
              <a:tr h="1693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Impak</a:t>
                      </a:r>
                      <a:r>
                        <a:rPr lang="en-MY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Kekemasan</a:t>
                      </a:r>
                      <a:r>
                        <a:rPr lang="en-MY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MY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mudah</a:t>
                      </a:r>
                      <a:r>
                        <a:rPr lang="en-MY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untuk</a:t>
                      </a:r>
                      <a:r>
                        <a:rPr lang="en-MY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mengenal</a:t>
                      </a:r>
                      <a:r>
                        <a:rPr lang="en-MY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pasti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4252861836"/>
                  </a:ext>
                </a:extLst>
              </a:tr>
              <a:tr h="23463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Pelaksanaan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400" b="1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1" dirty="0" err="1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Peringkat</a:t>
                      </a:r>
                      <a:r>
                        <a:rPr lang="en-MY" sz="1400" b="1" baseline="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1" baseline="0" dirty="0" err="1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Kementerian</a:t>
                      </a:r>
                      <a:endParaRPr lang="en-MY" sz="1400" b="1" baseline="0" dirty="0" smtClean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387388328"/>
                  </a:ext>
                </a:extLst>
              </a:tr>
              <a:tr h="136121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Keseragaman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583565" indent="-55626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ms-MY" sz="1400" b="1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Kaedah Penggunaan Tag Merah</a:t>
                      </a:r>
                      <a:endParaRPr lang="en-MY" sz="1400" b="1" kern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romanLcPeriod"/>
                        <a:tabLst>
                          <a:tab pos="900430" algn="l"/>
                        </a:tabLst>
                      </a:pPr>
                      <a:r>
                        <a:rPr lang="ms-MY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Menentukan jenis barang/peralatan/rekod yang hendak dilupuskan. 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romanLcPeriod"/>
                        <a:tabLst>
                          <a:tab pos="900430" algn="l"/>
                        </a:tabLst>
                      </a:pPr>
                      <a:r>
                        <a:rPr lang="ms-MY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Melekat/melabel Tag Merah </a:t>
                      </a:r>
                      <a:r>
                        <a:rPr lang="ms-MY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ke atas barang/peralatan/rekod </a:t>
                      </a:r>
                      <a:r>
                        <a:rPr lang="ms-MY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yang telah dikenal pasti. 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romanLcPeriod"/>
                        <a:tabLst>
                          <a:tab pos="900430" algn="l"/>
                        </a:tabLst>
                      </a:pPr>
                      <a:r>
                        <a:rPr lang="ms-MY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Mewujudkan kawasan Tag Merah dengan menetapkan kawasan pengumpulan barang/peralatan/rekod yang tidak diperlukan lagi dan seterusnya melaksanakan pelupusan. 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romanLcPeriod"/>
                        <a:tabLst>
                          <a:tab pos="900430" algn="l"/>
                        </a:tabLst>
                      </a:pPr>
                      <a:r>
                        <a:rPr lang="ms-MY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Mencatatkan barang/peralatan/rekod yang telah dilabelkan dengan Tag Merah. </a:t>
                      </a:r>
                      <a:endParaRPr lang="ms-MY" sz="14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romanLcPeriod"/>
                        <a:tabLst>
                          <a:tab pos="900430" algn="l"/>
                        </a:tabLst>
                      </a:pPr>
                      <a:r>
                        <a:rPr lang="ms-MY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Tag merah tersebut hendaklah di ‘</a:t>
                      </a:r>
                      <a:r>
                        <a:rPr lang="ms-MY" sz="1400" i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laminate’ </a:t>
                      </a:r>
                      <a:r>
                        <a:rPr lang="ms-MY" sz="1400" i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dan ditampal didinding</a:t>
                      </a:r>
                      <a:r>
                        <a:rPr lang="ms-MY" sz="1400" i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bilik berkenaan.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romanLcPeriod"/>
                        <a:tabLst>
                          <a:tab pos="900430" algn="l"/>
                        </a:tabLst>
                      </a:pPr>
                      <a:r>
                        <a:rPr lang="ms-MY" sz="1400" i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Dicetak menggunakan </a:t>
                      </a:r>
                      <a:r>
                        <a:rPr lang="ms-MY" sz="1400" b="1" i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kertas </a:t>
                      </a:r>
                      <a:r>
                        <a:rPr lang="ms-MY" sz="1400" b="1" i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berwarna </a:t>
                      </a:r>
                      <a:r>
                        <a:rPr lang="ms-MY" sz="1400" b="1" i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merah</a:t>
                      </a: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900430" algn="l"/>
                        </a:tabLst>
                      </a:pPr>
                      <a:endParaRPr lang="en-MY" sz="1400" i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51426264"/>
                  </a:ext>
                </a:extLst>
              </a:tr>
              <a:tr h="154637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Tatacara</a:t>
                      </a:r>
                      <a:r>
                        <a:rPr lang="en-MY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Bergambar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4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Seperti</a:t>
                      </a:r>
                      <a:r>
                        <a:rPr lang="en-MY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MY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Lampiran</a:t>
                      </a:r>
                      <a:r>
                        <a:rPr lang="en-MY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MY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bawah</a:t>
                      </a:r>
                      <a:r>
                        <a:rPr lang="en-MY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: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702529213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547359" y="6617018"/>
            <a:ext cx="4622973" cy="365125"/>
          </a:xfrm>
        </p:spPr>
        <p:txBody>
          <a:bodyPr/>
          <a:lstStyle/>
          <a:p>
            <a:r>
              <a:rPr lang="en-MY" dirty="0" smtClean="0"/>
              <a:t>LAMPIRAN A - </a:t>
            </a:r>
            <a:r>
              <a:rPr lang="en-MY" dirty="0" err="1" smtClean="0"/>
              <a:t>Panduan</a:t>
            </a:r>
            <a:r>
              <a:rPr lang="en-MY" dirty="0" smtClean="0"/>
              <a:t> </a:t>
            </a:r>
            <a:r>
              <a:rPr lang="en-MY" dirty="0" err="1" smtClean="0"/>
              <a:t>Penyelarasan</a:t>
            </a:r>
            <a:r>
              <a:rPr lang="en-MY" dirty="0" smtClean="0"/>
              <a:t> </a:t>
            </a:r>
            <a:r>
              <a:rPr lang="en-MY" dirty="0" err="1" smtClean="0"/>
              <a:t>Penyeragaman</a:t>
            </a:r>
            <a:r>
              <a:rPr lang="en-MY" dirty="0" smtClean="0"/>
              <a:t> EKSA KPWKM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77656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33400" y="228600"/>
            <a:ext cx="3835400" cy="6499225"/>
            <a:chOff x="533400" y="228600"/>
            <a:chExt cx="3835400" cy="649922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228600"/>
              <a:ext cx="3835400" cy="6499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2743200" y="773722"/>
              <a:ext cx="1295400" cy="1406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MY" sz="1500" b="1" dirty="0" smtClean="0">
                  <a:solidFill>
                    <a:schemeClr val="tx1"/>
                  </a:solidFill>
                </a:rPr>
                <a:t>KPWKM</a:t>
              </a:r>
              <a:endParaRPr lang="en-MY" sz="15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572000" y="228599"/>
            <a:ext cx="3835400" cy="6499225"/>
            <a:chOff x="533400" y="228600"/>
            <a:chExt cx="3835400" cy="6499225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228600"/>
              <a:ext cx="3835400" cy="6499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2743200" y="773722"/>
              <a:ext cx="1295400" cy="1406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MY" sz="1500" b="1" dirty="0" smtClean="0">
                  <a:solidFill>
                    <a:schemeClr val="tx1"/>
                  </a:solidFill>
                </a:rPr>
                <a:t>KPWKM</a:t>
              </a:r>
              <a:endParaRPr lang="en-MY" sz="15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 rot="5400000">
            <a:off x="7287129" y="3293545"/>
            <a:ext cx="264694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sv-SE" dirty="0">
                <a:solidFill>
                  <a:srgbClr val="212121"/>
                </a:solidFill>
                <a:latin typeface="Arial" panose="020B0604020202020204" pitchFamily="34" charset="0"/>
              </a:rPr>
              <a:t>Tag Merah (Pelupusan) </a:t>
            </a:r>
            <a:endParaRPr lang="ms-MY" dirty="0"/>
          </a:p>
        </p:txBody>
      </p:sp>
    </p:spTree>
    <p:extLst>
      <p:ext uri="{BB962C8B-B14F-4D97-AF65-F5344CB8AC3E}">
        <p14:creationId xmlns:p14="http://schemas.microsoft.com/office/powerpoint/2010/main" val="316441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496291" y="534359"/>
            <a:ext cx="6788690" cy="5251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MY" sz="3300" b="1" dirty="0" err="1">
                <a:solidFill>
                  <a:schemeClr val="tx1"/>
                </a:solidFill>
              </a:rPr>
              <a:t>Penggunaan</a:t>
            </a:r>
            <a:r>
              <a:rPr lang="en-MY" sz="3300" b="1" dirty="0">
                <a:solidFill>
                  <a:schemeClr val="tx1"/>
                </a:solidFill>
              </a:rPr>
              <a:t> Tag </a:t>
            </a:r>
            <a:r>
              <a:rPr lang="en-MY" sz="3300" b="1" dirty="0" err="1">
                <a:solidFill>
                  <a:schemeClr val="tx1"/>
                </a:solidFill>
              </a:rPr>
              <a:t>Kuning</a:t>
            </a:r>
            <a:r>
              <a:rPr lang="en-MY" sz="3300" b="1" dirty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1136458"/>
              </p:ext>
            </p:extLst>
          </p:nvPr>
        </p:nvGraphicFramePr>
        <p:xfrm>
          <a:off x="308273" y="1206813"/>
          <a:ext cx="8558599" cy="4708189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514527">
                  <a:extLst>
                    <a:ext uri="{9D8B030D-6E8A-4147-A177-3AD203B41FA5}">
                      <a16:colId xmlns:a16="http://schemas.microsoft.com/office/drawing/2014/main" val="2869574503"/>
                    </a:ext>
                  </a:extLst>
                </a:gridCol>
                <a:gridCol w="7044072">
                  <a:extLst>
                    <a:ext uri="{9D8B030D-6E8A-4147-A177-3AD203B41FA5}">
                      <a16:colId xmlns:a16="http://schemas.microsoft.com/office/drawing/2014/main" val="604324217"/>
                    </a:ext>
                  </a:extLst>
                </a:gridCol>
              </a:tblGrid>
              <a:tr h="1680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Tujuan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400" b="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Mewujudkan</a:t>
                      </a:r>
                      <a:r>
                        <a:rPr lang="en-MY" sz="14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400" b="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Keseragaman</a:t>
                      </a:r>
                      <a:endParaRPr lang="en-MY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546232461"/>
                  </a:ext>
                </a:extLst>
              </a:tr>
              <a:tr h="1680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Impak</a:t>
                      </a:r>
                      <a:r>
                        <a:rPr lang="en-MY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Kekemasan</a:t>
                      </a:r>
                      <a:r>
                        <a:rPr lang="en-MY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dan</a:t>
                      </a:r>
                      <a:r>
                        <a:rPr lang="en-MY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mudah</a:t>
                      </a:r>
                      <a:r>
                        <a:rPr lang="en-MY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untuk</a:t>
                      </a:r>
                      <a:r>
                        <a:rPr lang="en-MY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mengenal</a:t>
                      </a:r>
                      <a:r>
                        <a:rPr lang="en-MY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pasti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4252861836"/>
                  </a:ext>
                </a:extLst>
              </a:tr>
              <a:tr h="1640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Pelaksanaan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400" b="1" dirty="0" err="1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Peringkat</a:t>
                      </a:r>
                      <a:r>
                        <a:rPr lang="en-MY" sz="1400" b="1" baseline="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1" baseline="0" dirty="0" err="1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Kementerian</a:t>
                      </a:r>
                      <a:endParaRPr lang="en-MY" sz="1400" b="1" baseline="0" dirty="0" smtClean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387388328"/>
                  </a:ext>
                </a:extLst>
              </a:tr>
              <a:tr h="181205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Keseragaman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450215" indent="-450215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ms-MY" sz="1400" b="1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Kaedah Penggunaan Tag Kuning</a:t>
                      </a:r>
                      <a:endParaRPr lang="en-MY" sz="1400" b="1" kern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romanLcPeriod"/>
                        <a:tabLst>
                          <a:tab pos="1467485" algn="l"/>
                        </a:tabLst>
                      </a:pPr>
                      <a:r>
                        <a:rPr lang="ms-MY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Menentukan jenis barang/peralatan/rekod yang hendak dinilai. 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romanLcPeriod"/>
                        <a:tabLst>
                          <a:tab pos="1467485" algn="l"/>
                        </a:tabLst>
                      </a:pPr>
                      <a:r>
                        <a:rPr lang="ms-MY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Melekat /Melabel</a:t>
                      </a:r>
                      <a:r>
                        <a:rPr lang="ms-MY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ms-MY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Tag </a:t>
                      </a:r>
                      <a:r>
                        <a:rPr lang="ms-MY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Kuning </a:t>
                      </a:r>
                      <a:r>
                        <a:rPr lang="ms-MY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 atas barang/peralatan/rekod </a:t>
                      </a:r>
                      <a:r>
                        <a:rPr lang="ms-MY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yang telah dikenal pasti. 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romanLcPeriod"/>
                        <a:tabLst>
                          <a:tab pos="1467485" algn="l"/>
                          <a:tab pos="1710690" algn="l"/>
                        </a:tabLst>
                      </a:pPr>
                      <a:r>
                        <a:rPr lang="ms-MY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Mengambil </a:t>
                      </a:r>
                      <a:r>
                        <a:rPr lang="ms-MY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tindakan terhadap barang yang dilabel Tag Kuning. </a:t>
                      </a:r>
                      <a:r>
                        <a:rPr lang="ms-MY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Tarikh </a:t>
                      </a:r>
                      <a:r>
                        <a:rPr lang="ms-MY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pelupusan perlu ditetapkan untuk penentuan sama ada pelupusan atau penyimpanan. 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467485" algn="l"/>
                        </a:tabLst>
                      </a:pPr>
                      <a:r>
                        <a:rPr lang="ms-MY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iv.   Catat </a:t>
                      </a:r>
                      <a:r>
                        <a:rPr lang="ms-MY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dan rekod barang/peralatan/rekod yang telah dilabelkan dengan Tag Kuning</a:t>
                      </a:r>
                      <a:r>
                        <a:rPr lang="ms-MY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 startAt="5"/>
                        <a:tabLst>
                          <a:tab pos="1467485" algn="l"/>
                        </a:tabLst>
                        <a:defRPr/>
                      </a:pPr>
                      <a:r>
                        <a:rPr lang="ms-MY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Tag kuning tersebut hendaklah di ‘</a:t>
                      </a:r>
                      <a:r>
                        <a:rPr lang="ms-MY" sz="1400" i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laminate’ </a:t>
                      </a:r>
                      <a:r>
                        <a:rPr lang="ms-MY" sz="1400" i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dan ditampal di kotak</a:t>
                      </a:r>
                      <a:r>
                        <a:rPr lang="ms-MY" sz="1400" i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/ barang tersebut.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 startAt="5"/>
                        <a:tabLst>
                          <a:tab pos="1467485" algn="l"/>
                        </a:tabLst>
                        <a:defRPr/>
                      </a:pPr>
                      <a:r>
                        <a:rPr lang="ms-MY" sz="1400" i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Dicetak menggunakan </a:t>
                      </a:r>
                      <a:r>
                        <a:rPr lang="ms-MY" sz="1400" b="1" i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kertas berwarna kuning</a:t>
                      </a:r>
                      <a:endParaRPr lang="en-MY" sz="1400" b="1" i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467485" algn="l"/>
                        </a:tabLst>
                      </a:pPr>
                      <a:endParaRPr lang="en-MY" sz="14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51426264"/>
                  </a:ext>
                </a:extLst>
              </a:tr>
              <a:tr h="141882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4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Tatacara</a:t>
                      </a:r>
                      <a:r>
                        <a:rPr lang="en-MY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Bergambar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4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Seperti</a:t>
                      </a:r>
                      <a:r>
                        <a:rPr lang="en-MY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MY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Lampiran</a:t>
                      </a:r>
                      <a:r>
                        <a:rPr lang="en-MY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MY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bawah</a:t>
                      </a:r>
                      <a:r>
                        <a:rPr lang="en-MY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: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702529213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22174" y="6556752"/>
            <a:ext cx="4622973" cy="365125"/>
          </a:xfrm>
        </p:spPr>
        <p:txBody>
          <a:bodyPr/>
          <a:lstStyle/>
          <a:p>
            <a:r>
              <a:rPr lang="en-MY" dirty="0" smtClean="0"/>
              <a:t>LAMPIRAN A - </a:t>
            </a:r>
            <a:r>
              <a:rPr lang="en-MY" dirty="0" err="1" smtClean="0"/>
              <a:t>Panduan</a:t>
            </a:r>
            <a:r>
              <a:rPr lang="en-MY" dirty="0" smtClean="0"/>
              <a:t> </a:t>
            </a:r>
            <a:r>
              <a:rPr lang="en-MY" dirty="0" err="1" smtClean="0"/>
              <a:t>Penyelarasan</a:t>
            </a:r>
            <a:r>
              <a:rPr lang="en-MY" dirty="0" smtClean="0"/>
              <a:t> </a:t>
            </a:r>
            <a:r>
              <a:rPr lang="en-MY" dirty="0" err="1" smtClean="0"/>
              <a:t>Penyeragaman</a:t>
            </a:r>
            <a:r>
              <a:rPr lang="en-MY" dirty="0" smtClean="0"/>
              <a:t> EKSA KPWKM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51038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masturah\Pictures\Screenshots\Screenshot (49)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85" y="462014"/>
            <a:ext cx="8094847" cy="588103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521027" y="6492875"/>
            <a:ext cx="4622973" cy="365125"/>
          </a:xfrm>
        </p:spPr>
        <p:txBody>
          <a:bodyPr/>
          <a:lstStyle/>
          <a:p>
            <a:r>
              <a:rPr lang="en-MY" dirty="0" smtClean="0"/>
              <a:t>LAMPIRAN A - </a:t>
            </a:r>
            <a:r>
              <a:rPr lang="en-MY" dirty="0" err="1" smtClean="0"/>
              <a:t>Panduan</a:t>
            </a:r>
            <a:r>
              <a:rPr lang="en-MY" dirty="0" smtClean="0"/>
              <a:t> </a:t>
            </a:r>
            <a:r>
              <a:rPr lang="en-MY" dirty="0" err="1" smtClean="0"/>
              <a:t>Penyelarasan</a:t>
            </a:r>
            <a:r>
              <a:rPr lang="en-MY" dirty="0" smtClean="0"/>
              <a:t> </a:t>
            </a:r>
            <a:r>
              <a:rPr lang="en-MY" dirty="0" err="1" smtClean="0"/>
              <a:t>Penyeragaman</a:t>
            </a:r>
            <a:r>
              <a:rPr lang="en-MY" dirty="0" smtClean="0"/>
              <a:t> EKSA KPWKM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3579856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762000" y="611224"/>
            <a:ext cx="3657600" cy="5690136"/>
            <a:chOff x="723900" y="661811"/>
            <a:chExt cx="3657600" cy="4572000"/>
          </a:xfrm>
        </p:grpSpPr>
        <p:sp>
          <p:nvSpPr>
            <p:cNvPr id="2" name="Round Same Side Corner Rectangle 1"/>
            <p:cNvSpPr/>
            <p:nvPr/>
          </p:nvSpPr>
          <p:spPr>
            <a:xfrm>
              <a:off x="723900" y="661811"/>
              <a:ext cx="3657600" cy="4572000"/>
            </a:xfrm>
            <a:prstGeom prst="round2SameRect">
              <a:avLst/>
            </a:prstGeom>
            <a:ln w="57150"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Donut 2"/>
            <p:cNvSpPr/>
            <p:nvPr/>
          </p:nvSpPr>
          <p:spPr>
            <a:xfrm>
              <a:off x="2286000" y="726131"/>
              <a:ext cx="609600" cy="609600"/>
            </a:xfrm>
            <a:prstGeom prst="donut">
              <a:avLst/>
            </a:prstGeom>
            <a:solidFill>
              <a:srgbClr val="FFFF00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82782" y="1353460"/>
              <a:ext cx="1828800" cy="247298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accent6">
                      <a:lumMod val="50000"/>
                    </a:schemeClr>
                  </a:solidFill>
                </a:rPr>
                <a:t>No. </a:t>
              </a:r>
              <a:r>
                <a:rPr lang="en-US" sz="1400" b="1" dirty="0" smtClean="0">
                  <a:solidFill>
                    <a:schemeClr val="accent6">
                      <a:lumMod val="50000"/>
                    </a:schemeClr>
                  </a:solidFill>
                </a:rPr>
                <a:t>Tag</a:t>
              </a:r>
              <a:r>
                <a:rPr lang="en-US" sz="1400" b="1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n-US" sz="1400" b="1" dirty="0" smtClean="0">
                  <a:solidFill>
                    <a:schemeClr val="accent6">
                      <a:lumMod val="50000"/>
                    </a:schemeClr>
                  </a:solidFill>
                </a:rPr>
                <a:t>_________</a:t>
              </a:r>
              <a:endParaRPr lang="en-US" sz="14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237210" y="1654943"/>
              <a:ext cx="2667000" cy="584775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/>
                <a:t>TAG KUNING</a:t>
              </a:r>
              <a:endParaRPr lang="en-US" sz="3200" b="1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75704" y="2287146"/>
              <a:ext cx="3200400" cy="13716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70510" y="3706174"/>
              <a:ext cx="3200400" cy="14478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60565" y="2596837"/>
              <a:ext cx="2984269" cy="766621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Kemungkinan</a:t>
              </a:r>
              <a:r>
                <a:rPr lang="en-US" sz="1400" b="1" dirty="0" smtClean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n-US" sz="14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diperlukan</a:t>
              </a:r>
              <a:r>
                <a:rPr lang="en-US" sz="1400" b="1" dirty="0" smtClean="0">
                  <a:solidFill>
                    <a:schemeClr val="accent6">
                      <a:lumMod val="50000"/>
                    </a:schemeClr>
                  </a:solidFill>
                </a:rPr>
                <a:t>: </a:t>
              </a:r>
              <a:r>
                <a:rPr lang="en-US" sz="1400" b="1" dirty="0" smtClean="0">
                  <a:solidFill>
                    <a:schemeClr val="accent6">
                      <a:lumMod val="50000"/>
                    </a:schemeClr>
                  </a:solidFill>
                </a:rPr>
                <a:t>____________________________________________________</a:t>
              </a:r>
            </a:p>
            <a:p>
              <a:r>
                <a:rPr lang="en-US" sz="1400" b="1" dirty="0" smtClean="0">
                  <a:solidFill>
                    <a:schemeClr val="accent6">
                      <a:lumMod val="50000"/>
                    </a:schemeClr>
                  </a:solidFill>
                </a:rPr>
                <a:t>(</a:t>
              </a:r>
              <a:r>
                <a:rPr lang="en-US" sz="14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Nyatakan</a:t>
              </a:r>
              <a:r>
                <a:rPr lang="en-US" sz="1400" b="1" dirty="0" smtClean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n-US" sz="14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jenis</a:t>
              </a:r>
              <a:r>
                <a:rPr lang="en-US" sz="1400" b="1" dirty="0" smtClean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n-US" sz="14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dokumen</a:t>
              </a:r>
              <a:r>
                <a:rPr lang="en-US" sz="1400" b="1" dirty="0" smtClean="0">
                  <a:solidFill>
                    <a:schemeClr val="accent6">
                      <a:lumMod val="50000"/>
                    </a:schemeClr>
                  </a:solidFill>
                </a:rPr>
                <a:t>)</a:t>
              </a:r>
              <a:endParaRPr lang="en-US" sz="14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92083" y="3984235"/>
              <a:ext cx="3048000" cy="766621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/>
                <a:t>Simpan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sehingga</a:t>
              </a:r>
              <a:endParaRPr lang="en-US" sz="1400" dirty="0" smtClean="0"/>
            </a:p>
            <a:p>
              <a:pPr algn="ctr"/>
              <a:endParaRPr lang="en-US" sz="1400" dirty="0"/>
            </a:p>
            <a:p>
              <a:pPr algn="ctr"/>
              <a:r>
                <a:rPr lang="en-US" sz="1400" dirty="0" smtClean="0"/>
                <a:t>_____________________________</a:t>
              </a:r>
              <a:endParaRPr lang="en-US" sz="1400" dirty="0" smtClean="0"/>
            </a:p>
            <a:p>
              <a:pPr algn="ctr"/>
              <a:r>
                <a:rPr lang="en-US" sz="1400" dirty="0" smtClean="0"/>
                <a:t>(</a:t>
              </a:r>
              <a:r>
                <a:rPr lang="en-US" sz="1400" dirty="0" err="1" smtClean="0"/>
                <a:t>Tarikh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Simpan</a:t>
              </a:r>
              <a:r>
                <a:rPr lang="en-US" sz="1400" dirty="0" smtClean="0"/>
                <a:t>)</a:t>
              </a:r>
              <a:endParaRPr lang="en-US" sz="1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128010" y="1341097"/>
              <a:ext cx="1120487" cy="259662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500" b="1" dirty="0" smtClean="0"/>
                <a:t>KPWKM</a:t>
              </a:r>
              <a:endParaRPr lang="en-US" sz="1500" b="1" dirty="0"/>
            </a:p>
          </p:txBody>
        </p:sp>
      </p:grpSp>
      <p:sp>
        <p:nvSpPr>
          <p:cNvPr id="9" name="Rectangle 8"/>
          <p:cNvSpPr/>
          <p:nvPr/>
        </p:nvSpPr>
        <p:spPr>
          <a:xfrm>
            <a:off x="615351" y="6337021"/>
            <a:ext cx="39508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212121"/>
                </a:solidFill>
                <a:latin typeface="Arial" panose="020B0604020202020204" pitchFamily="34" charset="0"/>
              </a:rPr>
              <a:t>Tag Kuning (Simpanan Sementara</a:t>
            </a:r>
            <a:r>
              <a:rPr lang="sv-SE" dirty="0" smtClean="0">
                <a:solidFill>
                  <a:srgbClr val="212121"/>
                </a:solidFill>
                <a:latin typeface="Arial" panose="020B0604020202020204" pitchFamily="34" charset="0"/>
              </a:rPr>
              <a:t>)</a:t>
            </a:r>
            <a:endParaRPr lang="ms-MY" dirty="0"/>
          </a:p>
        </p:txBody>
      </p:sp>
      <p:grpSp>
        <p:nvGrpSpPr>
          <p:cNvPr id="43" name="Group 42"/>
          <p:cNvGrpSpPr/>
          <p:nvPr/>
        </p:nvGrpSpPr>
        <p:grpSpPr>
          <a:xfrm>
            <a:off x="4566249" y="629055"/>
            <a:ext cx="3657600" cy="5690136"/>
            <a:chOff x="723900" y="661811"/>
            <a:chExt cx="3657600" cy="4572000"/>
          </a:xfrm>
        </p:grpSpPr>
        <p:sp>
          <p:nvSpPr>
            <p:cNvPr id="44" name="Round Same Side Corner Rectangle 43"/>
            <p:cNvSpPr/>
            <p:nvPr/>
          </p:nvSpPr>
          <p:spPr>
            <a:xfrm>
              <a:off x="723900" y="661811"/>
              <a:ext cx="3657600" cy="4572000"/>
            </a:xfrm>
            <a:prstGeom prst="round2SameRect">
              <a:avLst/>
            </a:prstGeom>
            <a:ln w="57150"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Donut 44"/>
            <p:cNvSpPr/>
            <p:nvPr/>
          </p:nvSpPr>
          <p:spPr>
            <a:xfrm>
              <a:off x="2286000" y="726131"/>
              <a:ext cx="609600" cy="609600"/>
            </a:xfrm>
            <a:prstGeom prst="donut">
              <a:avLst/>
            </a:prstGeom>
            <a:solidFill>
              <a:srgbClr val="FFFF00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82782" y="1353460"/>
              <a:ext cx="1828800" cy="247298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accent6">
                      <a:lumMod val="50000"/>
                    </a:schemeClr>
                  </a:solidFill>
                </a:rPr>
                <a:t>No. </a:t>
              </a:r>
              <a:r>
                <a:rPr lang="en-US" sz="1400" b="1" dirty="0" smtClean="0">
                  <a:solidFill>
                    <a:schemeClr val="accent6">
                      <a:lumMod val="50000"/>
                    </a:schemeClr>
                  </a:solidFill>
                </a:rPr>
                <a:t>Tag</a:t>
              </a:r>
              <a:r>
                <a:rPr lang="en-US" sz="1400" b="1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n-US" sz="1400" b="1" dirty="0" smtClean="0">
                  <a:solidFill>
                    <a:schemeClr val="accent6">
                      <a:lumMod val="50000"/>
                    </a:schemeClr>
                  </a:solidFill>
                </a:rPr>
                <a:t>_________</a:t>
              </a:r>
              <a:endParaRPr lang="en-US" sz="14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237210" y="1654943"/>
              <a:ext cx="2667000" cy="584775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/>
                <a:t>TAG KUNING</a:t>
              </a:r>
              <a:endParaRPr lang="en-US" sz="3200" b="1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975704" y="2287146"/>
              <a:ext cx="3200400" cy="13716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970510" y="3706174"/>
              <a:ext cx="3200400" cy="14478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060565" y="2596837"/>
              <a:ext cx="2984269" cy="766621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Kemungkinan</a:t>
              </a:r>
              <a:r>
                <a:rPr lang="en-US" sz="1400" b="1" dirty="0" smtClean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n-US" sz="14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diperlukan</a:t>
              </a:r>
              <a:r>
                <a:rPr lang="en-US" sz="1400" b="1" dirty="0" smtClean="0">
                  <a:solidFill>
                    <a:schemeClr val="accent6">
                      <a:lumMod val="50000"/>
                    </a:schemeClr>
                  </a:solidFill>
                </a:rPr>
                <a:t>: </a:t>
              </a:r>
              <a:r>
                <a:rPr lang="en-US" sz="1400" b="1" dirty="0" smtClean="0">
                  <a:solidFill>
                    <a:schemeClr val="accent6">
                      <a:lumMod val="50000"/>
                    </a:schemeClr>
                  </a:solidFill>
                </a:rPr>
                <a:t>____________________________________________________</a:t>
              </a:r>
            </a:p>
            <a:p>
              <a:r>
                <a:rPr lang="en-US" sz="1400" b="1" dirty="0" smtClean="0">
                  <a:solidFill>
                    <a:schemeClr val="accent6">
                      <a:lumMod val="50000"/>
                    </a:schemeClr>
                  </a:solidFill>
                </a:rPr>
                <a:t>(</a:t>
              </a:r>
              <a:r>
                <a:rPr lang="en-US" sz="14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Nyatakan</a:t>
              </a:r>
              <a:r>
                <a:rPr lang="en-US" sz="1400" b="1" dirty="0" smtClean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n-US" sz="14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jenis</a:t>
              </a:r>
              <a:r>
                <a:rPr lang="en-US" sz="1400" b="1" dirty="0" smtClean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n-US" sz="14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dokumen</a:t>
              </a:r>
              <a:r>
                <a:rPr lang="en-US" sz="1400" b="1" dirty="0" smtClean="0">
                  <a:solidFill>
                    <a:schemeClr val="accent6">
                      <a:lumMod val="50000"/>
                    </a:schemeClr>
                  </a:solidFill>
                </a:rPr>
                <a:t>)</a:t>
              </a:r>
              <a:endParaRPr lang="en-US" sz="14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092083" y="3984235"/>
              <a:ext cx="3048000" cy="766621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/>
                <a:t>Simpan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sehingga</a:t>
              </a:r>
              <a:endParaRPr lang="en-US" sz="1400" dirty="0" smtClean="0"/>
            </a:p>
            <a:p>
              <a:pPr algn="ctr"/>
              <a:endParaRPr lang="en-US" sz="1400" dirty="0"/>
            </a:p>
            <a:p>
              <a:pPr algn="ctr"/>
              <a:r>
                <a:rPr lang="en-US" sz="1400" dirty="0" smtClean="0"/>
                <a:t>_____________________________</a:t>
              </a:r>
              <a:endParaRPr lang="en-US" sz="1400" dirty="0" smtClean="0"/>
            </a:p>
            <a:p>
              <a:pPr algn="ctr"/>
              <a:r>
                <a:rPr lang="en-US" sz="1400" dirty="0" smtClean="0"/>
                <a:t>(</a:t>
              </a:r>
              <a:r>
                <a:rPr lang="en-US" sz="1400" dirty="0" err="1" smtClean="0"/>
                <a:t>Tarikh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Simpan</a:t>
              </a:r>
              <a:r>
                <a:rPr lang="en-US" sz="1400" dirty="0" smtClean="0"/>
                <a:t>)</a:t>
              </a:r>
              <a:endParaRPr lang="en-US" sz="14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128010" y="1341097"/>
              <a:ext cx="1120487" cy="259662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500" b="1" dirty="0" smtClean="0"/>
                <a:t>KPWKM</a:t>
              </a:r>
              <a:endParaRPr lang="en-US" sz="1500" b="1" dirty="0"/>
            </a:p>
          </p:txBody>
        </p:sp>
      </p:grp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5079559" y="6492875"/>
            <a:ext cx="4622973" cy="365125"/>
          </a:xfrm>
        </p:spPr>
        <p:txBody>
          <a:bodyPr/>
          <a:lstStyle/>
          <a:p>
            <a:r>
              <a:rPr lang="en-MY" dirty="0" smtClean="0"/>
              <a:t>LAMPIRAN A - </a:t>
            </a:r>
            <a:r>
              <a:rPr lang="en-MY" dirty="0" err="1" smtClean="0"/>
              <a:t>Panduan</a:t>
            </a:r>
            <a:r>
              <a:rPr lang="en-MY" dirty="0" smtClean="0"/>
              <a:t> </a:t>
            </a:r>
            <a:r>
              <a:rPr lang="en-MY" dirty="0" err="1" smtClean="0"/>
              <a:t>Penyelarasan</a:t>
            </a:r>
            <a:r>
              <a:rPr lang="en-MY" dirty="0" smtClean="0"/>
              <a:t> </a:t>
            </a:r>
            <a:r>
              <a:rPr lang="en-MY" dirty="0" err="1" smtClean="0"/>
              <a:t>Penyeragaman</a:t>
            </a:r>
            <a:r>
              <a:rPr lang="en-MY" dirty="0" smtClean="0"/>
              <a:t> EKSA KPWKM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4517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82958" y="564553"/>
            <a:ext cx="7736340" cy="5251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MY" sz="3001" b="1" dirty="0" err="1">
                <a:solidFill>
                  <a:schemeClr val="tx1"/>
                </a:solidFill>
              </a:rPr>
              <a:t>Penyeragaman</a:t>
            </a:r>
            <a:r>
              <a:rPr lang="en-MY" sz="3001" b="1" dirty="0">
                <a:solidFill>
                  <a:schemeClr val="tx1"/>
                </a:solidFill>
              </a:rPr>
              <a:t> </a:t>
            </a:r>
            <a:r>
              <a:rPr lang="en-MY" sz="3001" b="1" dirty="0" err="1">
                <a:solidFill>
                  <a:schemeClr val="tx1"/>
                </a:solidFill>
              </a:rPr>
              <a:t>Perkara</a:t>
            </a:r>
            <a:r>
              <a:rPr lang="en-MY" sz="3001" b="1" dirty="0">
                <a:solidFill>
                  <a:schemeClr val="tx1"/>
                </a:solidFill>
              </a:rPr>
              <a:t>- </a:t>
            </a:r>
            <a:r>
              <a:rPr lang="en-MY" sz="3001" b="1" dirty="0" err="1">
                <a:solidFill>
                  <a:schemeClr val="tx1"/>
                </a:solidFill>
              </a:rPr>
              <a:t>Perkara</a:t>
            </a:r>
            <a:r>
              <a:rPr lang="en-MY" sz="3001" b="1" dirty="0">
                <a:solidFill>
                  <a:schemeClr val="tx1"/>
                </a:solidFill>
              </a:rPr>
              <a:t> Lain Yang </a:t>
            </a:r>
            <a:r>
              <a:rPr lang="en-MY" sz="3001" b="1" dirty="0" err="1">
                <a:solidFill>
                  <a:schemeClr val="tx1"/>
                </a:solidFill>
              </a:rPr>
              <a:t>Umum</a:t>
            </a:r>
            <a:endParaRPr lang="en-MY" sz="3001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7041719"/>
              </p:ext>
            </p:extLst>
          </p:nvPr>
        </p:nvGraphicFramePr>
        <p:xfrm>
          <a:off x="208520" y="1591537"/>
          <a:ext cx="8558599" cy="4869117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3106182">
                  <a:extLst>
                    <a:ext uri="{9D8B030D-6E8A-4147-A177-3AD203B41FA5}">
                      <a16:colId xmlns:a16="http://schemas.microsoft.com/office/drawing/2014/main" val="2869574503"/>
                    </a:ext>
                  </a:extLst>
                </a:gridCol>
                <a:gridCol w="5452417">
                  <a:extLst>
                    <a:ext uri="{9D8B030D-6E8A-4147-A177-3AD203B41FA5}">
                      <a16:colId xmlns:a16="http://schemas.microsoft.com/office/drawing/2014/main" val="604324217"/>
                    </a:ext>
                  </a:extLst>
                </a:gridCol>
              </a:tblGrid>
              <a:tr h="4505420">
                <a:tc>
                  <a:txBody>
                    <a:bodyPr/>
                    <a:lstStyle/>
                    <a:p>
                      <a:pPr lvl="0"/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MY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MY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Barangan</a:t>
                      </a:r>
                      <a:r>
                        <a:rPr lang="en-MY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MY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eribadi</a:t>
                      </a:r>
                      <a:r>
                        <a:rPr lang="en-MY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lvl="0"/>
                      <a:r>
                        <a:rPr lang="en-MY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-</a:t>
                      </a:r>
                      <a:r>
                        <a:rPr lang="en-MY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dihadkan</a:t>
                      </a:r>
                      <a:r>
                        <a:rPr lang="en-MY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MY" sz="14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kepada</a:t>
                      </a:r>
                      <a:r>
                        <a:rPr lang="en-MY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1/3  </a:t>
                      </a:r>
                      <a:r>
                        <a:rPr lang="en-MY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ruang</a:t>
                      </a:r>
                      <a:r>
                        <a:rPr lang="en-MY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</a:p>
                    <a:p>
                      <a:pPr lvl="0"/>
                      <a:r>
                        <a:rPr lang="en-MY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en-MY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tempat</a:t>
                      </a:r>
                      <a:r>
                        <a:rPr lang="en-MY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kerja</a:t>
                      </a:r>
                      <a:r>
                        <a:rPr lang="en-MY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seseorang</a:t>
                      </a:r>
                      <a:r>
                        <a:rPr lang="en-MY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pegawai</a:t>
                      </a:r>
                      <a:r>
                        <a:rPr lang="en-MY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lvl="0"/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MY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~ </a:t>
                      </a:r>
                      <a:r>
                        <a:rPr lang="en-MY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Contoh</a:t>
                      </a:r>
                      <a:r>
                        <a:rPr lang="en-MY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 </a:t>
                      </a:r>
                      <a:r>
                        <a:rPr lang="en-MY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bawah</a:t>
                      </a:r>
                      <a:r>
                        <a:rPr lang="en-MY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ialah</a:t>
                      </a:r>
                      <a:r>
                        <a:rPr lang="en-MY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barang</a:t>
                      </a:r>
                      <a:r>
                        <a:rPr lang="en-MY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peribadi</a:t>
                      </a:r>
                      <a:r>
                        <a:rPr lang="en-MY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MY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perhiasan</a:t>
                      </a:r>
                      <a:r>
                        <a:rPr lang="en-MY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</a:p>
                    <a:p>
                      <a:pPr lvl="0"/>
                      <a:r>
                        <a:rPr lang="en-MY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berlebihan</a:t>
                      </a:r>
                      <a:r>
                        <a:rPr lang="en-MY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dari</a:t>
                      </a:r>
                      <a:r>
                        <a:rPr lang="en-MY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ruang</a:t>
                      </a:r>
                      <a:r>
                        <a:rPr lang="en-MY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kerja</a:t>
                      </a:r>
                      <a:r>
                        <a:rPr lang="en-MY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en-MY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MY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~ </a:t>
                      </a:r>
                      <a:r>
                        <a:rPr lang="en-MY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Contoh</a:t>
                      </a:r>
                      <a:r>
                        <a:rPr lang="en-MY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gambar</a:t>
                      </a:r>
                      <a:r>
                        <a:rPr lang="en-MY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MY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perhiasan</a:t>
                      </a:r>
                      <a:r>
                        <a:rPr lang="en-MY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MY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dibenarkan</a:t>
                      </a:r>
                      <a:r>
                        <a:rPr lang="en-MY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546232461"/>
                  </a:ext>
                </a:extLst>
              </a:tr>
            </a:tbl>
          </a:graphicData>
        </a:graphic>
      </p:graphicFrame>
      <p:pic>
        <p:nvPicPr>
          <p:cNvPr id="9" name="Picture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62" b="4535"/>
          <a:stretch/>
        </p:blipFill>
        <p:spPr>
          <a:xfrm>
            <a:off x="5598779" y="2335857"/>
            <a:ext cx="1616668" cy="16790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82" b="6962"/>
          <a:stretch/>
        </p:blipFill>
        <p:spPr>
          <a:xfrm>
            <a:off x="5825602" y="4516701"/>
            <a:ext cx="1389845" cy="151833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87819" y="6460654"/>
            <a:ext cx="4622973" cy="365125"/>
          </a:xfrm>
        </p:spPr>
        <p:txBody>
          <a:bodyPr/>
          <a:lstStyle/>
          <a:p>
            <a:r>
              <a:rPr lang="en-MY" dirty="0" smtClean="0"/>
              <a:t>LAMPIRAN A - </a:t>
            </a:r>
            <a:r>
              <a:rPr lang="en-MY" dirty="0" err="1" smtClean="0"/>
              <a:t>Panduan</a:t>
            </a:r>
            <a:r>
              <a:rPr lang="en-MY" dirty="0" smtClean="0"/>
              <a:t> </a:t>
            </a:r>
            <a:r>
              <a:rPr lang="en-MY" dirty="0" err="1" smtClean="0"/>
              <a:t>Penyelarasan</a:t>
            </a:r>
            <a:r>
              <a:rPr lang="en-MY" dirty="0" smtClean="0"/>
              <a:t> </a:t>
            </a:r>
            <a:r>
              <a:rPr lang="en-MY" dirty="0" err="1" smtClean="0"/>
              <a:t>Penyeragaman</a:t>
            </a:r>
            <a:r>
              <a:rPr lang="en-MY" dirty="0" smtClean="0"/>
              <a:t> EKSA KPWKM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74296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08521" y="733177"/>
            <a:ext cx="8558599" cy="5251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MY" sz="3001" b="1" dirty="0" err="1">
                <a:solidFill>
                  <a:schemeClr val="tx1"/>
                </a:solidFill>
              </a:rPr>
              <a:t>Penyeragaman</a:t>
            </a:r>
            <a:r>
              <a:rPr lang="en-MY" sz="3001" b="1" dirty="0">
                <a:solidFill>
                  <a:schemeClr val="tx1"/>
                </a:solidFill>
              </a:rPr>
              <a:t> </a:t>
            </a:r>
            <a:r>
              <a:rPr lang="en-MY" sz="3001" b="1" dirty="0" err="1">
                <a:solidFill>
                  <a:schemeClr val="tx1"/>
                </a:solidFill>
              </a:rPr>
              <a:t>P</a:t>
            </a:r>
            <a:r>
              <a:rPr lang="en-MY" sz="3001" b="1" dirty="0" err="1" smtClean="0">
                <a:solidFill>
                  <a:schemeClr val="tx1"/>
                </a:solidFill>
              </a:rPr>
              <a:t>erkara</a:t>
            </a:r>
            <a:r>
              <a:rPr lang="en-MY" sz="3001" b="1" dirty="0" smtClean="0">
                <a:solidFill>
                  <a:schemeClr val="tx1"/>
                </a:solidFill>
              </a:rPr>
              <a:t>- </a:t>
            </a:r>
            <a:r>
              <a:rPr lang="en-MY" sz="3001" b="1" dirty="0" err="1">
                <a:solidFill>
                  <a:schemeClr val="tx1"/>
                </a:solidFill>
              </a:rPr>
              <a:t>P</a:t>
            </a:r>
            <a:r>
              <a:rPr lang="en-MY" sz="3001" b="1" dirty="0" err="1" smtClean="0">
                <a:solidFill>
                  <a:schemeClr val="tx1"/>
                </a:solidFill>
              </a:rPr>
              <a:t>erkara</a:t>
            </a:r>
            <a:r>
              <a:rPr lang="en-MY" sz="3001" b="1" dirty="0" smtClean="0">
                <a:solidFill>
                  <a:schemeClr val="tx1"/>
                </a:solidFill>
              </a:rPr>
              <a:t> </a:t>
            </a:r>
            <a:r>
              <a:rPr lang="en-MY" sz="3001" b="1" dirty="0">
                <a:solidFill>
                  <a:schemeClr val="tx1"/>
                </a:solidFill>
              </a:rPr>
              <a:t>L</a:t>
            </a:r>
            <a:r>
              <a:rPr lang="en-MY" sz="3001" b="1" dirty="0" smtClean="0">
                <a:solidFill>
                  <a:schemeClr val="tx1"/>
                </a:solidFill>
              </a:rPr>
              <a:t>ain </a:t>
            </a:r>
            <a:r>
              <a:rPr lang="en-MY" sz="3001" b="1" dirty="0">
                <a:solidFill>
                  <a:schemeClr val="tx1"/>
                </a:solidFill>
              </a:rPr>
              <a:t>Y</a:t>
            </a:r>
            <a:r>
              <a:rPr lang="en-MY" sz="3001" b="1" dirty="0" smtClean="0">
                <a:solidFill>
                  <a:schemeClr val="tx1"/>
                </a:solidFill>
              </a:rPr>
              <a:t>ang </a:t>
            </a:r>
            <a:r>
              <a:rPr lang="en-MY" sz="3001" b="1" dirty="0" err="1">
                <a:solidFill>
                  <a:schemeClr val="tx1"/>
                </a:solidFill>
              </a:rPr>
              <a:t>U</a:t>
            </a:r>
            <a:r>
              <a:rPr lang="en-MY" sz="3001" b="1" dirty="0" err="1" smtClean="0">
                <a:solidFill>
                  <a:schemeClr val="tx1"/>
                </a:solidFill>
              </a:rPr>
              <a:t>mum</a:t>
            </a:r>
            <a:endParaRPr lang="en-MY" sz="3001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5862403"/>
              </p:ext>
            </p:extLst>
          </p:nvPr>
        </p:nvGraphicFramePr>
        <p:xfrm>
          <a:off x="826413" y="1571105"/>
          <a:ext cx="7322810" cy="4015677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657676">
                  <a:extLst>
                    <a:ext uri="{9D8B030D-6E8A-4147-A177-3AD203B41FA5}">
                      <a16:colId xmlns:a16="http://schemas.microsoft.com/office/drawing/2014/main" val="2869574503"/>
                    </a:ext>
                  </a:extLst>
                </a:gridCol>
                <a:gridCol w="4665134">
                  <a:extLst>
                    <a:ext uri="{9D8B030D-6E8A-4147-A177-3AD203B41FA5}">
                      <a16:colId xmlns:a16="http://schemas.microsoft.com/office/drawing/2014/main" val="604324217"/>
                    </a:ext>
                  </a:extLst>
                </a:gridCol>
              </a:tblGrid>
              <a:tr h="4011170">
                <a:tc>
                  <a:txBody>
                    <a:bodyPr/>
                    <a:lstStyle/>
                    <a:p>
                      <a:r>
                        <a:rPr lang="en-MY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Tempat</a:t>
                      </a:r>
                      <a:r>
                        <a:rPr lang="en-MY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letak</a:t>
                      </a:r>
                      <a:r>
                        <a:rPr lang="en-MY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kasut</a:t>
                      </a:r>
                      <a:r>
                        <a:rPr lang="en-MY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MY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Disediakan</a:t>
                      </a:r>
                      <a:r>
                        <a:rPr lang="en-MY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kotak</a:t>
                      </a:r>
                      <a:r>
                        <a:rPr lang="en-MY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@ </a:t>
                      </a:r>
                      <a:r>
                        <a:rPr lang="en-MY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tempat</a:t>
                      </a:r>
                      <a:r>
                        <a:rPr lang="en-MY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letak</a:t>
                      </a:r>
                      <a:r>
                        <a:rPr lang="en-MY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kasut</a:t>
                      </a:r>
                      <a:r>
                        <a:rPr lang="en-MY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MY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khas</a:t>
                      </a:r>
                      <a:r>
                        <a:rPr lang="en-MY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mengikut</a:t>
                      </a:r>
                      <a:r>
                        <a:rPr lang="en-MY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keseragaman</a:t>
                      </a:r>
                      <a:r>
                        <a:rPr lang="en-MY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Zon</a:t>
                      </a:r>
                      <a:r>
                        <a:rPr lang="en-MY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masing-masing</a:t>
                      </a:r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MY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Maksimum</a:t>
                      </a:r>
                      <a:r>
                        <a:rPr lang="en-MY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hanya</a:t>
                      </a:r>
                      <a:r>
                        <a:rPr lang="en-MY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 </a:t>
                      </a:r>
                      <a:r>
                        <a:rPr lang="en-MY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pasang</a:t>
                      </a:r>
                      <a:r>
                        <a:rPr lang="en-MY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en-MY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kasut</a:t>
                      </a:r>
                      <a:r>
                        <a:rPr lang="en-MY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</a:t>
                      </a:r>
                      <a:r>
                        <a:rPr lang="en-MY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letakkan</a:t>
                      </a:r>
                      <a:r>
                        <a:rPr lang="en-MY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 </a:t>
                      </a:r>
                      <a:r>
                        <a:rPr lang="en-MY" sz="14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bawah</a:t>
                      </a:r>
                      <a:r>
                        <a:rPr lang="en-MY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en-MY" sz="14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meja</a:t>
                      </a:r>
                      <a:r>
                        <a:rPr lang="en-MY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pegawai</a:t>
                      </a:r>
                      <a:endParaRPr lang="en-MY" sz="1400" b="1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r>
                        <a:rPr lang="en-MY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MY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546232461"/>
                  </a:ext>
                </a:extLst>
              </a:tr>
            </a:tbl>
          </a:graphicData>
        </a:graphic>
      </p:graphicFrame>
      <p:pic>
        <p:nvPicPr>
          <p:cNvPr id="11" name="Picture 10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8" t="17330" b="10475"/>
          <a:stretch/>
        </p:blipFill>
        <p:spPr>
          <a:xfrm>
            <a:off x="4487818" y="2244437"/>
            <a:ext cx="2436684" cy="239406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87818" y="6492875"/>
            <a:ext cx="4622973" cy="365125"/>
          </a:xfrm>
        </p:spPr>
        <p:txBody>
          <a:bodyPr/>
          <a:lstStyle/>
          <a:p>
            <a:r>
              <a:rPr lang="en-MY" smtClean="0"/>
              <a:t>LAMPIRAN A - Panduan Penyelarasan Penyeragaman EKSA KPWKM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9336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66710" y="394213"/>
            <a:ext cx="8558599" cy="5251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MY" sz="3001" b="1" dirty="0" err="1">
                <a:solidFill>
                  <a:schemeClr val="tx1"/>
                </a:solidFill>
              </a:rPr>
              <a:t>Penyeragaman</a:t>
            </a:r>
            <a:r>
              <a:rPr lang="en-MY" sz="3001" b="1" dirty="0">
                <a:solidFill>
                  <a:schemeClr val="tx1"/>
                </a:solidFill>
              </a:rPr>
              <a:t> </a:t>
            </a:r>
            <a:r>
              <a:rPr lang="en-MY" sz="3001" b="1" dirty="0" err="1">
                <a:solidFill>
                  <a:schemeClr val="tx1"/>
                </a:solidFill>
              </a:rPr>
              <a:t>Perkara</a:t>
            </a:r>
            <a:r>
              <a:rPr lang="en-MY" sz="3001" b="1" dirty="0">
                <a:solidFill>
                  <a:schemeClr val="tx1"/>
                </a:solidFill>
              </a:rPr>
              <a:t>- </a:t>
            </a:r>
            <a:r>
              <a:rPr lang="en-MY" sz="3001" b="1" dirty="0" err="1">
                <a:solidFill>
                  <a:schemeClr val="tx1"/>
                </a:solidFill>
              </a:rPr>
              <a:t>Perkara</a:t>
            </a:r>
            <a:r>
              <a:rPr lang="en-MY" sz="3001" b="1" dirty="0">
                <a:solidFill>
                  <a:schemeClr val="tx1"/>
                </a:solidFill>
              </a:rPr>
              <a:t> Lain </a:t>
            </a:r>
            <a:endParaRPr lang="en-MY" sz="3001" b="1" dirty="0" smtClean="0">
              <a:solidFill>
                <a:schemeClr val="tx1"/>
              </a:solidFill>
            </a:endParaRPr>
          </a:p>
          <a:p>
            <a:pPr lvl="0" algn="ctr"/>
            <a:r>
              <a:rPr lang="en-MY" sz="3001" b="1" dirty="0" smtClean="0">
                <a:solidFill>
                  <a:schemeClr val="tx1"/>
                </a:solidFill>
              </a:rPr>
              <a:t>Yang </a:t>
            </a:r>
            <a:r>
              <a:rPr lang="en-MY" sz="3001" b="1" dirty="0" err="1">
                <a:solidFill>
                  <a:schemeClr val="tx1"/>
                </a:solidFill>
              </a:rPr>
              <a:t>Umum</a:t>
            </a:r>
            <a:endParaRPr lang="en-MY" sz="3001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1211487"/>
              </p:ext>
            </p:extLst>
          </p:nvPr>
        </p:nvGraphicFramePr>
        <p:xfrm>
          <a:off x="266710" y="1314477"/>
          <a:ext cx="8558599" cy="494827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3056708">
                  <a:extLst>
                    <a:ext uri="{9D8B030D-6E8A-4147-A177-3AD203B41FA5}">
                      <a16:colId xmlns:a16="http://schemas.microsoft.com/office/drawing/2014/main" val="2869574503"/>
                    </a:ext>
                  </a:extLst>
                </a:gridCol>
                <a:gridCol w="5501891">
                  <a:extLst>
                    <a:ext uri="{9D8B030D-6E8A-4147-A177-3AD203B41FA5}">
                      <a16:colId xmlns:a16="http://schemas.microsoft.com/office/drawing/2014/main" val="604324217"/>
                    </a:ext>
                  </a:extLst>
                </a:gridCol>
              </a:tblGrid>
              <a:tr h="4752563">
                <a:tc>
                  <a:txBody>
                    <a:bodyPr/>
                    <a:lstStyle/>
                    <a:p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MY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Sudut</a:t>
                      </a:r>
                      <a:r>
                        <a:rPr lang="en-MY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Kitar</a:t>
                      </a:r>
                      <a:r>
                        <a:rPr lang="en-MY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Semula</a:t>
                      </a:r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MY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Perlu</a:t>
                      </a:r>
                      <a:r>
                        <a:rPr lang="en-MY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diwujudkan</a:t>
                      </a:r>
                      <a:r>
                        <a:rPr lang="en-MY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sudut</a:t>
                      </a:r>
                      <a:r>
                        <a:rPr lang="en-MY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kitar</a:t>
                      </a:r>
                      <a:r>
                        <a:rPr lang="en-MY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semula</a:t>
                      </a:r>
                      <a:r>
                        <a:rPr lang="en-MY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 </a:t>
                      </a:r>
                      <a:r>
                        <a:rPr lang="en-MY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semua</a:t>
                      </a:r>
                      <a:r>
                        <a:rPr lang="en-MY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Zon</a:t>
                      </a:r>
                      <a:r>
                        <a:rPr lang="en-MY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mengikut</a:t>
                      </a:r>
                      <a:r>
                        <a:rPr lang="en-MY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kreativiti</a:t>
                      </a:r>
                      <a:r>
                        <a:rPr lang="en-MY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MY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kesesuaian</a:t>
                      </a:r>
                      <a:r>
                        <a:rPr lang="en-MY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zon</a:t>
                      </a:r>
                      <a:r>
                        <a:rPr lang="en-MY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masing-masing</a:t>
                      </a:r>
                      <a:endParaRPr lang="en-MY" sz="1400" b="1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MY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Mempunyai</a:t>
                      </a:r>
                      <a:r>
                        <a:rPr lang="en-MY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 </a:t>
                      </a:r>
                      <a:r>
                        <a:rPr lang="en-MY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kotak</a:t>
                      </a:r>
                      <a:r>
                        <a:rPr lang="en-MY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/tong /</a:t>
                      </a:r>
                      <a:r>
                        <a:rPr lang="en-MY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bekas</a:t>
                      </a:r>
                      <a:r>
                        <a:rPr lang="en-MY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MY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dilabelkan</a:t>
                      </a:r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MY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Barang</a:t>
                      </a:r>
                      <a:r>
                        <a:rPr lang="en-MY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MY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disediakan</a:t>
                      </a:r>
                      <a:r>
                        <a:rPr lang="en-MY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tidak</a:t>
                      </a:r>
                      <a:r>
                        <a:rPr lang="en-MY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boleh</a:t>
                      </a:r>
                      <a:r>
                        <a:rPr lang="en-MY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melebihi</a:t>
                      </a:r>
                      <a:r>
                        <a:rPr lang="en-MY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ketinggian</a:t>
                      </a:r>
                      <a:r>
                        <a:rPr lang="en-MY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kotak</a:t>
                      </a:r>
                      <a:r>
                        <a:rPr lang="en-MY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tong /</a:t>
                      </a:r>
                      <a:r>
                        <a:rPr lang="en-MY" sz="14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bekas</a:t>
                      </a:r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endParaRPr lang="en-MY" sz="1400" b="1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MY" sz="14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Jadual</a:t>
                      </a:r>
                      <a:r>
                        <a:rPr lang="en-MY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penjualan</a:t>
                      </a:r>
                      <a:r>
                        <a:rPr lang="en-MY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kitar</a:t>
                      </a:r>
                      <a:r>
                        <a:rPr lang="en-MY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semula</a:t>
                      </a:r>
                      <a:r>
                        <a:rPr lang="en-MY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hendaklah</a:t>
                      </a:r>
                      <a:r>
                        <a:rPr lang="en-MY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ditampal</a:t>
                      </a:r>
                      <a:r>
                        <a:rPr lang="en-MY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 </a:t>
                      </a:r>
                      <a:r>
                        <a:rPr lang="en-MY" sz="14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sudut</a:t>
                      </a:r>
                      <a:r>
                        <a:rPr lang="en-MY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kitar</a:t>
                      </a:r>
                      <a:r>
                        <a:rPr lang="en-MY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semula</a:t>
                      </a:r>
                      <a:r>
                        <a:rPr lang="en-MY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MY" sz="1400" b="1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MY" sz="14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Hasil</a:t>
                      </a:r>
                      <a:r>
                        <a:rPr lang="en-MY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penjualan</a:t>
                      </a:r>
                      <a:r>
                        <a:rPr lang="en-MY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kitar</a:t>
                      </a:r>
                      <a:r>
                        <a:rPr lang="en-MY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semula</a:t>
                      </a:r>
                      <a:r>
                        <a:rPr lang="en-MY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perlu</a:t>
                      </a:r>
                      <a:r>
                        <a:rPr lang="en-MY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direkodkan</a:t>
                      </a:r>
                      <a:r>
                        <a:rPr lang="en-MY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r>
                        <a:rPr lang="en-MY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MY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546232461"/>
                  </a:ext>
                </a:extLst>
              </a:tr>
              <a:tr h="1675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082909583"/>
                  </a:ext>
                </a:extLst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9" t="21116" r="8682" b="5662"/>
          <a:stretch/>
        </p:blipFill>
        <p:spPr>
          <a:xfrm>
            <a:off x="3532909" y="2236124"/>
            <a:ext cx="2560320" cy="2793076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5" r="9336"/>
          <a:stretch/>
        </p:blipFill>
        <p:spPr>
          <a:xfrm>
            <a:off x="6427068" y="2036618"/>
            <a:ext cx="2226481" cy="320856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83577" y="6475286"/>
            <a:ext cx="4622973" cy="365125"/>
          </a:xfrm>
        </p:spPr>
        <p:txBody>
          <a:bodyPr/>
          <a:lstStyle/>
          <a:p>
            <a:r>
              <a:rPr lang="en-MY" dirty="0" smtClean="0"/>
              <a:t>LAMPIRAN A - </a:t>
            </a:r>
            <a:r>
              <a:rPr lang="en-MY" dirty="0" err="1" smtClean="0"/>
              <a:t>Panduan</a:t>
            </a:r>
            <a:r>
              <a:rPr lang="en-MY" dirty="0" smtClean="0"/>
              <a:t> </a:t>
            </a:r>
            <a:r>
              <a:rPr lang="en-MY" dirty="0" err="1" smtClean="0"/>
              <a:t>Penyelarasan</a:t>
            </a:r>
            <a:r>
              <a:rPr lang="en-MY" dirty="0" smtClean="0"/>
              <a:t> </a:t>
            </a:r>
            <a:r>
              <a:rPr lang="en-MY" dirty="0" err="1" smtClean="0"/>
              <a:t>Penyeragaman</a:t>
            </a:r>
            <a:r>
              <a:rPr lang="en-MY" dirty="0" smtClean="0"/>
              <a:t> EKSA KPWKM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65850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3826" y="520576"/>
            <a:ext cx="7963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MY" b="1" dirty="0" err="1"/>
              <a:t>Penyeragaman</a:t>
            </a:r>
            <a:r>
              <a:rPr lang="en-MY" b="1" dirty="0"/>
              <a:t> </a:t>
            </a:r>
            <a:r>
              <a:rPr lang="en-MY" b="1" dirty="0" err="1"/>
              <a:t>Perkara</a:t>
            </a:r>
            <a:r>
              <a:rPr lang="en-MY" b="1" dirty="0"/>
              <a:t>- </a:t>
            </a:r>
            <a:r>
              <a:rPr lang="en-MY" b="1" dirty="0" err="1"/>
              <a:t>Perkara</a:t>
            </a:r>
            <a:r>
              <a:rPr lang="en-MY" b="1" dirty="0"/>
              <a:t> Lain </a:t>
            </a:r>
          </a:p>
          <a:p>
            <a:pPr lvl="0" algn="ctr"/>
            <a:r>
              <a:rPr lang="en-MY" b="1" dirty="0"/>
              <a:t>Yang </a:t>
            </a:r>
            <a:r>
              <a:rPr lang="en-MY" b="1" dirty="0" err="1"/>
              <a:t>Umum</a:t>
            </a:r>
            <a:endParaRPr lang="en-MY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762241"/>
              </p:ext>
            </p:extLst>
          </p:nvPr>
        </p:nvGraphicFramePr>
        <p:xfrm>
          <a:off x="473826" y="1306164"/>
          <a:ext cx="7872152" cy="4729569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811544">
                  <a:extLst>
                    <a:ext uri="{9D8B030D-6E8A-4147-A177-3AD203B41FA5}">
                      <a16:colId xmlns:a16="http://schemas.microsoft.com/office/drawing/2014/main" val="2869574503"/>
                    </a:ext>
                  </a:extLst>
                </a:gridCol>
                <a:gridCol w="5060608">
                  <a:extLst>
                    <a:ext uri="{9D8B030D-6E8A-4147-A177-3AD203B41FA5}">
                      <a16:colId xmlns:a16="http://schemas.microsoft.com/office/drawing/2014/main" val="604324217"/>
                    </a:ext>
                  </a:extLst>
                </a:gridCol>
              </a:tblGrid>
              <a:tr h="4533862">
                <a:tc>
                  <a:txBody>
                    <a:bodyPr/>
                    <a:lstStyle/>
                    <a:p>
                      <a:endParaRPr lang="en-MY" sz="1200" b="1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just"/>
                      <a:r>
                        <a:rPr lang="en-MY" sz="12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Screen Saver</a:t>
                      </a:r>
                    </a:p>
                    <a:p>
                      <a:pPr algn="just"/>
                      <a:endParaRPr lang="en-MY" sz="1200" b="1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just"/>
                      <a:r>
                        <a:rPr lang="en-MY" sz="12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~</a:t>
                      </a:r>
                      <a:r>
                        <a:rPr lang="en-MY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‘Screen Saver’ EKSA yang </a:t>
                      </a:r>
                      <a:r>
                        <a:rPr lang="en-MY" sz="12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umum</a:t>
                      </a:r>
                      <a:r>
                        <a:rPr lang="en-MY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2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perlu</a:t>
                      </a:r>
                      <a:r>
                        <a:rPr lang="en-MY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MY" sz="12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paparkan</a:t>
                      </a:r>
                      <a:r>
                        <a:rPr lang="en-MY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Monitor </a:t>
                      </a:r>
                      <a:r>
                        <a:rPr lang="en-MY" sz="12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semua</a:t>
                      </a:r>
                      <a:r>
                        <a:rPr lang="en-MY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2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warga</a:t>
                      </a:r>
                      <a:endParaRPr lang="en-MY" sz="1200" b="1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200" b="1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Keperluan</a:t>
                      </a:r>
                      <a:r>
                        <a:rPr lang="en-MY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MY" sz="1200" b="1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Kaunter</a:t>
                      </a:r>
                      <a:r>
                        <a:rPr lang="en-MY" sz="1200" b="1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200" b="1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Bahagian</a:t>
                      </a:r>
                      <a:r>
                        <a:rPr lang="en-MY" sz="1200" b="1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/ Unit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b="1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~ Nama &amp; </a:t>
                      </a:r>
                      <a:r>
                        <a:rPr lang="en-MY" sz="1200" b="1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Nombor</a:t>
                      </a:r>
                      <a:r>
                        <a:rPr lang="en-MY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200" b="1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Pegawai</a:t>
                      </a:r>
                      <a:r>
                        <a:rPr lang="en-MY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MY" sz="1200" b="1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setiap</a:t>
                      </a:r>
                      <a:r>
                        <a:rPr lang="en-MY" sz="1200" b="1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200" b="1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Bahagian</a:t>
                      </a:r>
                      <a:r>
                        <a:rPr lang="en-MY" sz="1200" b="1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/ Unit </a:t>
                      </a:r>
                      <a:r>
                        <a:rPr lang="en-MY" sz="1200" b="1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perlu</a:t>
                      </a:r>
                      <a:r>
                        <a:rPr lang="en-MY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200" b="1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disenaraikan</a:t>
                      </a:r>
                      <a:r>
                        <a:rPr lang="en-MY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MY" sz="1200" b="1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tempat</a:t>
                      </a:r>
                      <a:r>
                        <a:rPr lang="en-MY" sz="1200" b="1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200" b="1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kaunter</a:t>
                      </a:r>
                      <a:r>
                        <a:rPr lang="en-MY" sz="1200" b="1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200" b="1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utama</a:t>
                      </a:r>
                      <a:r>
                        <a:rPr lang="en-MY" sz="1200" b="1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MY" sz="1200" b="1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direktori</a:t>
                      </a:r>
                      <a:r>
                        <a:rPr lang="en-MY" sz="1200" b="1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200" b="1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pegawai</a:t>
                      </a:r>
                      <a:r>
                        <a:rPr lang="en-MY" sz="1200" b="1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MY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r>
                        <a:rPr lang="en-MY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MY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546232461"/>
                  </a:ext>
                </a:extLst>
              </a:tr>
              <a:tr h="18670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082909583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234" y="1660636"/>
            <a:ext cx="4299495" cy="376270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21027" y="6476943"/>
            <a:ext cx="4622973" cy="365125"/>
          </a:xfrm>
        </p:spPr>
        <p:txBody>
          <a:bodyPr/>
          <a:lstStyle/>
          <a:p>
            <a:r>
              <a:rPr lang="en-MY" dirty="0" smtClean="0"/>
              <a:t>LAMPIRAN A - </a:t>
            </a:r>
            <a:r>
              <a:rPr lang="en-MY" dirty="0" err="1" smtClean="0"/>
              <a:t>Panduan</a:t>
            </a:r>
            <a:r>
              <a:rPr lang="en-MY" dirty="0" smtClean="0"/>
              <a:t> </a:t>
            </a:r>
            <a:r>
              <a:rPr lang="en-MY" dirty="0" err="1" smtClean="0"/>
              <a:t>Penyelarasan</a:t>
            </a:r>
            <a:r>
              <a:rPr lang="en-MY" dirty="0" smtClean="0"/>
              <a:t> </a:t>
            </a:r>
            <a:r>
              <a:rPr lang="en-MY" dirty="0" err="1" smtClean="0"/>
              <a:t>Penyeragaman</a:t>
            </a:r>
            <a:r>
              <a:rPr lang="en-MY" dirty="0" smtClean="0"/>
              <a:t> EKSA KPWKM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17390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086495" y="793658"/>
            <a:ext cx="5466967" cy="5251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MY" sz="3300" b="1" dirty="0" smtClean="0">
                <a:solidFill>
                  <a:schemeClr val="tx1"/>
                </a:solidFill>
              </a:rPr>
              <a:t>Slogan EKSA </a:t>
            </a:r>
            <a:r>
              <a:rPr lang="en-MY" sz="3300" b="1" dirty="0">
                <a:solidFill>
                  <a:schemeClr val="tx1"/>
                </a:solidFill>
              </a:rPr>
              <a:t>KPWKM</a:t>
            </a:r>
            <a:endParaRPr lang="en-MY" sz="3300" dirty="0">
              <a:solidFill>
                <a:schemeClr val="tx1"/>
              </a:solidFill>
            </a:endParaRPr>
          </a:p>
          <a:p>
            <a:pPr algn="ctr"/>
            <a:endParaRPr lang="en-MY" sz="33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553692"/>
              </p:ext>
            </p:extLst>
          </p:nvPr>
        </p:nvGraphicFramePr>
        <p:xfrm>
          <a:off x="208522" y="1543427"/>
          <a:ext cx="8558599" cy="505416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514527">
                  <a:extLst>
                    <a:ext uri="{9D8B030D-6E8A-4147-A177-3AD203B41FA5}">
                      <a16:colId xmlns:a16="http://schemas.microsoft.com/office/drawing/2014/main" val="2869574503"/>
                    </a:ext>
                  </a:extLst>
                </a:gridCol>
                <a:gridCol w="7044072">
                  <a:extLst>
                    <a:ext uri="{9D8B030D-6E8A-4147-A177-3AD203B41FA5}">
                      <a16:colId xmlns:a16="http://schemas.microsoft.com/office/drawing/2014/main" val="604324217"/>
                    </a:ext>
                  </a:extLst>
                </a:gridCol>
              </a:tblGrid>
              <a:tr h="3746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Tujuan</a:t>
                      </a:r>
                      <a:endParaRPr lang="en-MY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90488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600" b="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Mewujudkan</a:t>
                      </a:r>
                      <a:r>
                        <a:rPr lang="en-MY" sz="16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Slogan </a:t>
                      </a:r>
                      <a:r>
                        <a:rPr lang="en-MY" sz="16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EKSA Yang </a:t>
                      </a:r>
                      <a:r>
                        <a:rPr lang="en-MY" sz="1600" b="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Seragam</a:t>
                      </a:r>
                      <a:endParaRPr lang="en-MY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546232461"/>
                  </a:ext>
                </a:extLst>
              </a:tr>
              <a:tr h="30973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Impak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</a:t>
                      </a:r>
                      <a:endParaRPr lang="en-MY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90488" marR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Pelarasan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Semua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6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Zon</a:t>
                      </a:r>
                      <a:r>
                        <a:rPr lang="en-MY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en-MY" sz="1600" b="1" dirty="0" err="1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Peringkat</a:t>
                      </a:r>
                      <a:r>
                        <a:rPr lang="en-MY" sz="1600" b="1" baseline="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600" b="1" baseline="0" dirty="0" err="1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Kementerian</a:t>
                      </a:r>
                      <a:endParaRPr lang="en-MY" sz="1600" b="1" baseline="0" dirty="0" smtClean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90488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4252861836"/>
                  </a:ext>
                </a:extLst>
              </a:tr>
              <a:tr h="20650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Pelaksanaan</a:t>
                      </a:r>
                      <a:endParaRPr lang="en-MY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90488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Semua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Jawatankuasa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6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MY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6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Zon</a:t>
                      </a:r>
                      <a:r>
                        <a:rPr lang="en-MY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en-MY" sz="1600" b="1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Peringkat</a:t>
                      </a:r>
                      <a:r>
                        <a:rPr lang="en-MY" sz="1600" b="1" baseline="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600" b="1" baseline="0" dirty="0" err="1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Kementerian</a:t>
                      </a:r>
                      <a:endParaRPr lang="en-MY" sz="16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90488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387388328"/>
                  </a:ext>
                </a:extLst>
              </a:tr>
              <a:tr h="2369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Keseragaman</a:t>
                      </a:r>
                      <a:endParaRPr lang="en-MY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90488" indent="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488" algn="l"/>
                        </a:tabLst>
                      </a:pPr>
                      <a:r>
                        <a:rPr lang="en-MY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Slogan</a:t>
                      </a:r>
                      <a:r>
                        <a:rPr lang="en-MY" sz="16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600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ini</a:t>
                      </a:r>
                      <a:r>
                        <a:rPr lang="en-MY" sz="16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600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perlu</a:t>
                      </a:r>
                      <a:r>
                        <a:rPr lang="en-MY" sz="16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600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ada</a:t>
                      </a:r>
                      <a:r>
                        <a:rPr lang="en-MY" sz="16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MY" sz="1600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sudut</a:t>
                      </a:r>
                      <a:r>
                        <a:rPr lang="en-MY" sz="16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EKSA </a:t>
                      </a:r>
                      <a:r>
                        <a:rPr lang="en-MY" sz="1600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setiap</a:t>
                      </a:r>
                      <a:r>
                        <a:rPr lang="en-MY" sz="16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600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zon</a:t>
                      </a:r>
                      <a:r>
                        <a:rPr lang="en-MY" sz="16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MY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51426264"/>
                  </a:ext>
                </a:extLst>
              </a:tr>
              <a:tr h="272681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Tatacara</a:t>
                      </a:r>
                      <a:r>
                        <a:rPr lang="en-MY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Bergambar</a:t>
                      </a:r>
                      <a:endParaRPr lang="en-MY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MY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r>
                        <a:rPr lang="en-MY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 </a:t>
                      </a:r>
                      <a:endParaRPr lang="en-MY" sz="16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6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6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6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6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6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6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6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6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6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6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6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      “EKSA PEMANGKIN PRODUKTIVITI KERJA”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702529213"/>
                  </a:ext>
                </a:extLst>
              </a:tr>
            </a:tbl>
          </a:graphicData>
        </a:graphic>
      </p:graphicFrame>
      <p:pic>
        <p:nvPicPr>
          <p:cNvPr id="6" name="Picture 5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3" t="14911" r="11256" b="53155"/>
          <a:stretch/>
        </p:blipFill>
        <p:spPr bwMode="auto">
          <a:xfrm>
            <a:off x="2184813" y="3474604"/>
            <a:ext cx="4993228" cy="19359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521027" y="6492875"/>
            <a:ext cx="4622973" cy="365125"/>
          </a:xfrm>
        </p:spPr>
        <p:txBody>
          <a:bodyPr/>
          <a:lstStyle/>
          <a:p>
            <a:r>
              <a:rPr lang="en-MY" dirty="0" smtClean="0"/>
              <a:t>LAMPIRAN A - </a:t>
            </a:r>
            <a:r>
              <a:rPr lang="en-MY" dirty="0" err="1" smtClean="0"/>
              <a:t>Panduan</a:t>
            </a:r>
            <a:r>
              <a:rPr lang="en-MY" dirty="0" smtClean="0"/>
              <a:t> </a:t>
            </a:r>
            <a:r>
              <a:rPr lang="en-MY" dirty="0" err="1" smtClean="0"/>
              <a:t>Penyelarasan</a:t>
            </a:r>
            <a:r>
              <a:rPr lang="en-MY" dirty="0" smtClean="0"/>
              <a:t> </a:t>
            </a:r>
            <a:r>
              <a:rPr lang="en-MY" dirty="0" err="1" smtClean="0"/>
              <a:t>Penyeragaman</a:t>
            </a:r>
            <a:r>
              <a:rPr lang="en-MY" dirty="0" smtClean="0"/>
              <a:t> EKSA KPWKM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20138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68630" y="278323"/>
            <a:ext cx="7977494" cy="5251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MY" sz="3300" b="1" dirty="0" err="1">
                <a:solidFill>
                  <a:schemeClr val="tx1"/>
                </a:solidFill>
              </a:rPr>
              <a:t>Senarai</a:t>
            </a:r>
            <a:r>
              <a:rPr lang="en-MY" sz="3300" b="1" dirty="0">
                <a:solidFill>
                  <a:schemeClr val="tx1"/>
                </a:solidFill>
              </a:rPr>
              <a:t> </a:t>
            </a:r>
            <a:r>
              <a:rPr lang="en-MY" sz="3300" b="1" dirty="0" err="1">
                <a:solidFill>
                  <a:schemeClr val="tx1"/>
                </a:solidFill>
              </a:rPr>
              <a:t>Semak</a:t>
            </a:r>
            <a:r>
              <a:rPr lang="en-MY" sz="3300" b="1" dirty="0">
                <a:solidFill>
                  <a:schemeClr val="tx1"/>
                </a:solidFill>
              </a:rPr>
              <a:t> </a:t>
            </a:r>
            <a:r>
              <a:rPr lang="en-MY" sz="3300" b="1" dirty="0" err="1">
                <a:solidFill>
                  <a:schemeClr val="tx1"/>
                </a:solidFill>
              </a:rPr>
              <a:t>Kandungan</a:t>
            </a:r>
            <a:r>
              <a:rPr lang="en-MY" sz="3300" b="1" dirty="0">
                <a:solidFill>
                  <a:schemeClr val="tx1"/>
                </a:solidFill>
              </a:rPr>
              <a:t> </a:t>
            </a:r>
            <a:r>
              <a:rPr lang="en-MY" sz="3300" b="1" dirty="0" smtClean="0">
                <a:solidFill>
                  <a:schemeClr val="tx1"/>
                </a:solidFill>
              </a:rPr>
              <a:t>Folder </a:t>
            </a:r>
            <a:r>
              <a:rPr lang="en-MY" sz="3300" b="1" dirty="0">
                <a:solidFill>
                  <a:schemeClr val="tx1"/>
                </a:solidFill>
              </a:rPr>
              <a:t>EKSA</a:t>
            </a:r>
            <a:endParaRPr lang="en-MY" sz="3300" dirty="0">
              <a:solidFill>
                <a:schemeClr val="tx1"/>
              </a:solidFill>
            </a:endParaRPr>
          </a:p>
          <a:p>
            <a:pPr algn="ctr"/>
            <a:endParaRPr lang="en-MY" sz="33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853894"/>
              </p:ext>
            </p:extLst>
          </p:nvPr>
        </p:nvGraphicFramePr>
        <p:xfrm>
          <a:off x="178077" y="913497"/>
          <a:ext cx="8558599" cy="5980951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514527">
                  <a:extLst>
                    <a:ext uri="{9D8B030D-6E8A-4147-A177-3AD203B41FA5}">
                      <a16:colId xmlns:a16="http://schemas.microsoft.com/office/drawing/2014/main" val="2869574503"/>
                    </a:ext>
                  </a:extLst>
                </a:gridCol>
                <a:gridCol w="7044072">
                  <a:extLst>
                    <a:ext uri="{9D8B030D-6E8A-4147-A177-3AD203B41FA5}">
                      <a16:colId xmlns:a16="http://schemas.microsoft.com/office/drawing/2014/main" val="604324217"/>
                    </a:ext>
                  </a:extLst>
                </a:gridCol>
              </a:tblGrid>
              <a:tr h="35503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Tujuan</a:t>
                      </a:r>
                      <a:endParaRPr lang="en-MY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600" b="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Mewujudkan</a:t>
                      </a:r>
                      <a:r>
                        <a:rPr lang="en-MY" sz="16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600" b="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Senarai</a:t>
                      </a:r>
                      <a:r>
                        <a:rPr lang="en-MY" sz="16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600" b="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Semak</a:t>
                      </a:r>
                      <a:r>
                        <a:rPr lang="en-MY" sz="16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EKSA </a:t>
                      </a:r>
                      <a:r>
                        <a:rPr lang="en-MY" sz="16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yang </a:t>
                      </a:r>
                      <a:r>
                        <a:rPr lang="en-MY" sz="1600" b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seragam</a:t>
                      </a:r>
                      <a:endParaRPr lang="en-MY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6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MY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546232461"/>
                  </a:ext>
                </a:extLst>
              </a:tr>
              <a:tr h="41808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Impak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</a:t>
                      </a:r>
                      <a:endParaRPr lang="en-MY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90488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Memudahkan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Pencarian</a:t>
                      </a:r>
                      <a:endParaRPr lang="en-MY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4252861836"/>
                  </a:ext>
                </a:extLst>
              </a:tr>
              <a:tr h="19569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Pelaksanaan</a:t>
                      </a:r>
                      <a:endParaRPr lang="en-MY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90488" marR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Jawatankuasa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Pelaksana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6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dan</a:t>
                      </a:r>
                      <a:r>
                        <a:rPr lang="en-MY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6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Zon</a:t>
                      </a:r>
                      <a:r>
                        <a:rPr lang="en-MY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MY" sz="1600" b="1" dirty="0" err="1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Peringkat</a:t>
                      </a:r>
                      <a:r>
                        <a:rPr lang="en-MY" sz="1600" b="1" baseline="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600" b="1" baseline="0" dirty="0" err="1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Kementerian</a:t>
                      </a:r>
                      <a:endParaRPr lang="en-MY" sz="16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90488" marR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387388328"/>
                  </a:ext>
                </a:extLst>
              </a:tr>
              <a:tr h="34443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Keseragaman</a:t>
                      </a:r>
                      <a:endParaRPr lang="en-MY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MY" sz="16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Senarai</a:t>
                      </a:r>
                      <a:r>
                        <a:rPr lang="en-MY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Semak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Kandungan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Fail </a:t>
                      </a: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Eksa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MY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51426264"/>
                  </a:ext>
                </a:extLst>
              </a:tr>
              <a:tr h="313105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Tatacara</a:t>
                      </a:r>
                      <a:r>
                        <a:rPr lang="en-MY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Bergambar</a:t>
                      </a:r>
                      <a:endParaRPr lang="en-MY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MY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702529213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244" y="2788920"/>
            <a:ext cx="3137885" cy="4069079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536" y="2788920"/>
            <a:ext cx="3133588" cy="395478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86647" y="6453949"/>
            <a:ext cx="3757354" cy="365125"/>
          </a:xfrm>
        </p:spPr>
        <p:txBody>
          <a:bodyPr/>
          <a:lstStyle/>
          <a:p>
            <a:r>
              <a:rPr lang="en-MY" dirty="0" smtClean="0">
                <a:solidFill>
                  <a:schemeClr val="bg1"/>
                </a:solidFill>
              </a:rPr>
              <a:t>LAMPIRAN A - </a:t>
            </a:r>
            <a:r>
              <a:rPr lang="en-MY" dirty="0" err="1" smtClean="0">
                <a:solidFill>
                  <a:schemeClr val="bg1"/>
                </a:solidFill>
              </a:rPr>
              <a:t>Panduan</a:t>
            </a:r>
            <a:r>
              <a:rPr lang="en-MY" dirty="0" smtClean="0">
                <a:solidFill>
                  <a:schemeClr val="bg1"/>
                </a:solidFill>
              </a:rPr>
              <a:t> </a:t>
            </a:r>
            <a:r>
              <a:rPr lang="en-MY" dirty="0" err="1" smtClean="0">
                <a:solidFill>
                  <a:schemeClr val="bg1"/>
                </a:solidFill>
              </a:rPr>
              <a:t>Penyelarasan</a:t>
            </a:r>
            <a:r>
              <a:rPr lang="en-MY" dirty="0" smtClean="0">
                <a:solidFill>
                  <a:schemeClr val="bg1"/>
                </a:solidFill>
              </a:rPr>
              <a:t> </a:t>
            </a:r>
            <a:r>
              <a:rPr lang="en-MY" dirty="0" err="1" smtClean="0">
                <a:solidFill>
                  <a:schemeClr val="bg1"/>
                </a:solidFill>
              </a:rPr>
              <a:t>Penyeragaman</a:t>
            </a:r>
            <a:r>
              <a:rPr lang="en-MY" dirty="0" smtClean="0">
                <a:solidFill>
                  <a:schemeClr val="bg1"/>
                </a:solidFill>
              </a:rPr>
              <a:t> EKSA KPWKM</a:t>
            </a:r>
            <a:endParaRPr lang="en-MY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01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93965" y="167559"/>
            <a:ext cx="6048858" cy="5251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MY" sz="3300" b="1" dirty="0">
                <a:solidFill>
                  <a:schemeClr val="tx1"/>
                </a:solidFill>
              </a:rPr>
              <a:t>Label </a:t>
            </a:r>
            <a:r>
              <a:rPr lang="en-MY" sz="3300" b="1" dirty="0" err="1">
                <a:solidFill>
                  <a:schemeClr val="tx1"/>
                </a:solidFill>
              </a:rPr>
              <a:t>Laluan</a:t>
            </a:r>
            <a:r>
              <a:rPr lang="en-MY" sz="3300" b="1" dirty="0">
                <a:solidFill>
                  <a:schemeClr val="tx1"/>
                </a:solidFill>
              </a:rPr>
              <a:t> </a:t>
            </a:r>
            <a:r>
              <a:rPr lang="en-MY" sz="3300" b="1" dirty="0" err="1">
                <a:solidFill>
                  <a:schemeClr val="tx1"/>
                </a:solidFill>
              </a:rPr>
              <a:t>Kecemasan</a:t>
            </a:r>
            <a:endParaRPr lang="en-MY" sz="3300" b="1" dirty="0">
              <a:solidFill>
                <a:schemeClr val="tx1"/>
              </a:solidFill>
            </a:endParaRPr>
          </a:p>
          <a:p>
            <a:pPr algn="ctr"/>
            <a:endParaRPr lang="en-MY" sz="33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4018414"/>
              </p:ext>
            </p:extLst>
          </p:nvPr>
        </p:nvGraphicFramePr>
        <p:xfrm>
          <a:off x="197091" y="892919"/>
          <a:ext cx="8558599" cy="6019998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514527">
                  <a:extLst>
                    <a:ext uri="{9D8B030D-6E8A-4147-A177-3AD203B41FA5}">
                      <a16:colId xmlns:a16="http://schemas.microsoft.com/office/drawing/2014/main" val="2869574503"/>
                    </a:ext>
                  </a:extLst>
                </a:gridCol>
                <a:gridCol w="7044072">
                  <a:extLst>
                    <a:ext uri="{9D8B030D-6E8A-4147-A177-3AD203B41FA5}">
                      <a16:colId xmlns:a16="http://schemas.microsoft.com/office/drawing/2014/main" val="604324217"/>
                    </a:ext>
                  </a:extLst>
                </a:gridCol>
              </a:tblGrid>
              <a:tr h="41436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Tujuan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92075" indent="-920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400" b="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Mewujudkan</a:t>
                      </a:r>
                      <a:r>
                        <a:rPr lang="en-MY" sz="14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400" b="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Keseragaman</a:t>
                      </a:r>
                      <a:r>
                        <a:rPr lang="en-MY" sz="14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MY" sz="1400" b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2075" indent="-920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546232461"/>
                  </a:ext>
                </a:extLst>
              </a:tr>
              <a:tr h="2012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Impak</a:t>
                      </a:r>
                      <a:r>
                        <a:rPr lang="en-MY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92075" indent="-920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Kemas</a:t>
                      </a:r>
                      <a:r>
                        <a:rPr lang="en-MY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dan</a:t>
                      </a:r>
                      <a:r>
                        <a:rPr lang="en-MY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mudah</a:t>
                      </a:r>
                      <a:r>
                        <a:rPr lang="en-MY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untuk</a:t>
                      </a:r>
                      <a:r>
                        <a:rPr lang="en-MY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mengenal</a:t>
                      </a:r>
                      <a:r>
                        <a:rPr lang="en-MY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pasti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4252861836"/>
                  </a:ext>
                </a:extLst>
              </a:tr>
              <a:tr h="41436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Pelaksanaan</a:t>
                      </a:r>
                      <a:endParaRPr lang="en-MY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92075" marR="0" indent="-92075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b="1" dirty="0" err="1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Peringkat</a:t>
                      </a:r>
                      <a:r>
                        <a:rPr lang="en-MY" sz="1400" b="1" baseline="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1" baseline="0" dirty="0" err="1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Kementerian</a:t>
                      </a:r>
                    </a:p>
                    <a:p>
                      <a:pPr marL="92075" indent="-920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387388328"/>
                  </a:ext>
                </a:extLst>
              </a:tr>
              <a:tr h="25330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Keseragaman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Label </a:t>
                      </a:r>
                      <a:r>
                        <a:rPr lang="en-MY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Laluan</a:t>
                      </a:r>
                      <a:r>
                        <a:rPr lang="en-MY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Kecemasan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romanUcPeriod"/>
                      </a:pPr>
                      <a:r>
                        <a:rPr lang="en-MY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Menggunakan</a:t>
                      </a:r>
                      <a:r>
                        <a:rPr lang="en-MY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label </a:t>
                      </a:r>
                      <a:r>
                        <a:rPr lang="en-MY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dan</a:t>
                      </a:r>
                      <a:r>
                        <a:rPr lang="en-MY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warna</a:t>
                      </a:r>
                      <a:r>
                        <a:rPr lang="en-MY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yang </a:t>
                      </a:r>
                      <a:r>
                        <a:rPr lang="en-MY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seragam</a:t>
                      </a:r>
                      <a:r>
                        <a:rPr lang="en-MY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iaitu</a:t>
                      </a:r>
                      <a:r>
                        <a:rPr lang="en-MY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tulisan</a:t>
                      </a:r>
                      <a:r>
                        <a:rPr lang="en-MY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4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putih</a:t>
                      </a:r>
                      <a:r>
                        <a:rPr lang="en-MY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dan</a:t>
                      </a:r>
                      <a:r>
                        <a:rPr lang="en-MY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background </a:t>
                      </a:r>
                      <a:r>
                        <a:rPr lang="en-MY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merah</a:t>
                      </a:r>
                      <a:r>
                        <a:rPr lang="en-MY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romanUcPeriod"/>
                      </a:pPr>
                      <a:r>
                        <a:rPr lang="en-MY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Gambar</a:t>
                      </a:r>
                      <a:r>
                        <a:rPr lang="en-MY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laluan</a:t>
                      </a:r>
                      <a:r>
                        <a:rPr lang="en-MY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4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kecemasan</a:t>
                      </a:r>
                      <a:r>
                        <a:rPr lang="en-MY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yang </a:t>
                      </a:r>
                      <a:r>
                        <a:rPr lang="en-MY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seragam</a:t>
                      </a:r>
                      <a:r>
                        <a:rPr lang="en-MY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 </a:t>
                      </a:r>
                      <a:r>
                        <a:rPr lang="en-MY" sz="14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tanda</a:t>
                      </a:r>
                      <a:r>
                        <a:rPr lang="en-MY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anak</a:t>
                      </a:r>
                      <a:r>
                        <a:rPr lang="en-MY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panah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romanUcPeriod"/>
                      </a:pPr>
                      <a:r>
                        <a:rPr lang="en-MY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Saiz</a:t>
                      </a:r>
                      <a:r>
                        <a:rPr lang="en-MY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tulisan</a:t>
                      </a:r>
                      <a:r>
                        <a:rPr lang="en-MY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54, </a:t>
                      </a:r>
                      <a:r>
                        <a:rPr lang="en-MY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tema</a:t>
                      </a:r>
                      <a:r>
                        <a:rPr lang="en-MY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tulisan</a:t>
                      </a:r>
                      <a:r>
                        <a:rPr lang="en-MY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‘ARIAL’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romanUcPeriod"/>
                      </a:pPr>
                      <a:r>
                        <a:rPr lang="en-MY" sz="14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Saiz</a:t>
                      </a:r>
                      <a:r>
                        <a:rPr lang="en-MY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4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bagi</a:t>
                      </a:r>
                      <a:r>
                        <a:rPr lang="en-MY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‘Arrow’ </a:t>
                      </a:r>
                      <a:r>
                        <a:rPr lang="en-MY" sz="14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adalah</a:t>
                      </a:r>
                      <a:r>
                        <a:rPr lang="en-MY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25</a:t>
                      </a:r>
                      <a:r>
                        <a:rPr lang="en-MY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cm </a:t>
                      </a:r>
                      <a:r>
                        <a:rPr lang="en-MY" sz="14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panjang</a:t>
                      </a:r>
                      <a:r>
                        <a:rPr lang="en-MY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4 cm </a:t>
                      </a:r>
                      <a:r>
                        <a:rPr lang="en-MY" sz="14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lebar</a:t>
                      </a:r>
                      <a:r>
                        <a:rPr lang="en-MY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4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belakang</a:t>
                      </a:r>
                      <a:r>
                        <a:rPr lang="en-MY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9 cm </a:t>
                      </a:r>
                      <a:r>
                        <a:rPr lang="en-MY" sz="14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lebar</a:t>
                      </a:r>
                      <a:r>
                        <a:rPr lang="en-MY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4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segitiga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romanUcPeriod"/>
                      </a:pPr>
                      <a:r>
                        <a:rPr lang="en-MY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Anggaran</a:t>
                      </a:r>
                      <a:r>
                        <a:rPr lang="en-MY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Tinggi </a:t>
                      </a:r>
                      <a:r>
                        <a:rPr lang="en-MY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 cm </a:t>
                      </a:r>
                      <a:r>
                        <a:rPr lang="en-MY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@ 5 kaki </a:t>
                      </a:r>
                      <a:r>
                        <a:rPr lang="en-MY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dari</a:t>
                      </a:r>
                      <a:r>
                        <a:rPr lang="en-MY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lantai</a:t>
                      </a:r>
                      <a:r>
                        <a:rPr lang="en-MY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romanUcPeriod"/>
                      </a:pPr>
                      <a:r>
                        <a:rPr lang="en-MY" sz="1400" b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Jarak</a:t>
                      </a:r>
                      <a:r>
                        <a:rPr lang="en-MY" sz="14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400" b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antara</a:t>
                      </a:r>
                      <a:r>
                        <a:rPr lang="en-MY" sz="14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“Arrow” </a:t>
                      </a:r>
                      <a:r>
                        <a:rPr lang="en-MY" sz="1400" b="0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adalah</a:t>
                      </a:r>
                      <a:r>
                        <a:rPr lang="en-MY" sz="14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 – 6 meter </a:t>
                      </a:r>
                      <a:r>
                        <a:rPr lang="en-MY" sz="1400" b="0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bergantung</a:t>
                      </a:r>
                      <a:r>
                        <a:rPr lang="en-MY" sz="14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400" b="0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pada</a:t>
                      </a:r>
                      <a:r>
                        <a:rPr lang="en-MY" sz="14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400" b="0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keadaan</a:t>
                      </a:r>
                      <a:r>
                        <a:rPr lang="en-MY" sz="14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400" b="0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dinding</a:t>
                      </a:r>
                      <a:r>
                        <a:rPr lang="en-MY" sz="14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di </a:t>
                      </a:r>
                      <a:r>
                        <a:rPr lang="en-MY" sz="1400" b="0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setiap</a:t>
                      </a:r>
                      <a:r>
                        <a:rPr lang="en-MY" sz="14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400" b="0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zon</a:t>
                      </a:r>
                      <a:r>
                        <a:rPr lang="en-MY" sz="14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romanUcPeriod"/>
                      </a:pPr>
                      <a:r>
                        <a:rPr lang="en-MY" sz="1400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Setiap</a:t>
                      </a:r>
                      <a:r>
                        <a:rPr lang="en-MY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label </a:t>
                      </a:r>
                      <a:r>
                        <a:rPr lang="en-MY" sz="1400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laluan</a:t>
                      </a:r>
                      <a:r>
                        <a:rPr lang="en-MY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400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kecemasan</a:t>
                      </a:r>
                      <a:r>
                        <a:rPr lang="en-MY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400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hendaklah</a:t>
                      </a:r>
                      <a:r>
                        <a:rPr lang="en-MY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di ‘laminate’</a:t>
                      </a:r>
                      <a:endParaRPr lang="en-MY" sz="14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romanUcPeriod"/>
                      </a:pPr>
                      <a:endParaRPr lang="en-MY" sz="14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romanUcPeriod"/>
                      </a:pP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51426264"/>
                  </a:ext>
                </a:extLst>
              </a:tr>
              <a:tr h="21391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Tatacara</a:t>
                      </a:r>
                      <a:r>
                        <a:rPr lang="en-MY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Bergambar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400" dirty="0" smtClean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702529213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4845568"/>
            <a:ext cx="2937510" cy="165234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05548" y="6492875"/>
            <a:ext cx="4622973" cy="365125"/>
          </a:xfrm>
        </p:spPr>
        <p:txBody>
          <a:bodyPr/>
          <a:lstStyle/>
          <a:p>
            <a:r>
              <a:rPr lang="en-MY" dirty="0" smtClean="0"/>
              <a:t>LAMPIRAN A - </a:t>
            </a:r>
            <a:r>
              <a:rPr lang="en-MY" dirty="0" err="1" smtClean="0"/>
              <a:t>Panduan</a:t>
            </a:r>
            <a:r>
              <a:rPr lang="en-MY" dirty="0" smtClean="0"/>
              <a:t> </a:t>
            </a:r>
            <a:r>
              <a:rPr lang="en-MY" dirty="0" err="1" smtClean="0"/>
              <a:t>Penyelarasan</a:t>
            </a:r>
            <a:r>
              <a:rPr lang="en-MY" dirty="0" smtClean="0"/>
              <a:t> </a:t>
            </a:r>
            <a:r>
              <a:rPr lang="en-MY" dirty="0" err="1" smtClean="0"/>
              <a:t>Penyeragaman</a:t>
            </a:r>
            <a:r>
              <a:rPr lang="en-MY" dirty="0" smtClean="0"/>
              <a:t> EKSA KPWKM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50600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30079" y="3290503"/>
            <a:ext cx="188385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MY" sz="1350" b="1" dirty="0">
                <a:solidFill>
                  <a:schemeClr val="bg1"/>
                </a:solidFill>
              </a:rPr>
              <a:t>LALUAN KECEMASAN</a:t>
            </a:r>
            <a:endParaRPr lang="en-GB" sz="1350" b="1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217518" y="3422894"/>
            <a:ext cx="9000000" cy="3240000"/>
            <a:chOff x="783771" y="1473926"/>
            <a:chExt cx="8318954" cy="4320000"/>
          </a:xfrm>
        </p:grpSpPr>
        <p:sp>
          <p:nvSpPr>
            <p:cNvPr id="4" name="Right Arrow 3"/>
            <p:cNvSpPr/>
            <p:nvPr/>
          </p:nvSpPr>
          <p:spPr>
            <a:xfrm>
              <a:off x="1063625" y="1473926"/>
              <a:ext cx="8039100" cy="4320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solidFill>
                  <a:schemeClr val="bg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783771" y="3026826"/>
              <a:ext cx="8103054" cy="12141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MY" sz="5400" b="1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LALUAN KECEMASAN</a:t>
              </a:r>
              <a:endParaRPr lang="en-GB" sz="5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-217518" y="634408"/>
            <a:ext cx="9000000" cy="3240000"/>
            <a:chOff x="999307" y="3095352"/>
            <a:chExt cx="8240769" cy="3792949"/>
          </a:xfrm>
        </p:grpSpPr>
        <p:sp>
          <p:nvSpPr>
            <p:cNvPr id="7" name="Right Arrow 6"/>
            <p:cNvSpPr/>
            <p:nvPr/>
          </p:nvSpPr>
          <p:spPr>
            <a:xfrm flipH="1">
              <a:off x="1249447" y="3095352"/>
              <a:ext cx="7990629" cy="379294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solidFill>
                  <a:schemeClr val="bg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flipH="1">
              <a:off x="999307" y="4452621"/>
              <a:ext cx="7990629" cy="12141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MY" sz="5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LALUAN KECEMASAN</a:t>
              </a:r>
              <a:endParaRPr lang="en-GB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 flipH="1">
            <a:off x="294988" y="7515424"/>
            <a:ext cx="5672547" cy="910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51" b="1" dirty="0">
              <a:solidFill>
                <a:schemeClr val="bg1"/>
              </a:solidFill>
            </a:endParaRPr>
          </a:p>
        </p:txBody>
      </p:sp>
      <p:sp>
        <p:nvSpPr>
          <p:cNvPr id="11" name="Left Brace 10"/>
          <p:cNvSpPr/>
          <p:nvPr/>
        </p:nvSpPr>
        <p:spPr>
          <a:xfrm rot="10800000">
            <a:off x="8712780" y="3666104"/>
            <a:ext cx="277784" cy="2734374"/>
          </a:xfrm>
          <a:prstGeom prst="leftBrac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3" name="TextBox 12"/>
          <p:cNvSpPr txBox="1"/>
          <p:nvPr/>
        </p:nvSpPr>
        <p:spPr>
          <a:xfrm>
            <a:off x="8497723" y="6487508"/>
            <a:ext cx="7453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400" b="1" dirty="0"/>
              <a:t>9</a:t>
            </a:r>
            <a:r>
              <a:rPr lang="en-MY" sz="1400" b="1" dirty="0" smtClean="0"/>
              <a:t> cm</a:t>
            </a:r>
            <a:endParaRPr lang="en-MY" sz="1400" b="1" dirty="0"/>
          </a:p>
        </p:txBody>
      </p:sp>
      <p:sp>
        <p:nvSpPr>
          <p:cNvPr id="15" name="Left Brace 14"/>
          <p:cNvSpPr/>
          <p:nvPr/>
        </p:nvSpPr>
        <p:spPr>
          <a:xfrm rot="5400000">
            <a:off x="4169127" y="-3746411"/>
            <a:ext cx="391904" cy="8601717"/>
          </a:xfrm>
          <a:prstGeom prst="leftBrac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6" name="TextBox 15"/>
          <p:cNvSpPr txBox="1"/>
          <p:nvPr/>
        </p:nvSpPr>
        <p:spPr>
          <a:xfrm>
            <a:off x="4042659" y="35722"/>
            <a:ext cx="864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400" b="1" dirty="0" smtClean="0"/>
              <a:t>25 cm</a:t>
            </a:r>
            <a:endParaRPr lang="en-MY" sz="1400" b="1" dirty="0"/>
          </a:p>
        </p:txBody>
      </p:sp>
      <p:sp>
        <p:nvSpPr>
          <p:cNvPr id="18" name="Left Brace 17"/>
          <p:cNvSpPr/>
          <p:nvPr/>
        </p:nvSpPr>
        <p:spPr>
          <a:xfrm rot="10800000">
            <a:off x="8837593" y="1348812"/>
            <a:ext cx="152971" cy="1811482"/>
          </a:xfrm>
          <a:prstGeom prst="leftBrac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9" name="TextBox 18"/>
          <p:cNvSpPr txBox="1"/>
          <p:nvPr/>
        </p:nvSpPr>
        <p:spPr>
          <a:xfrm>
            <a:off x="8472286" y="3182918"/>
            <a:ext cx="7453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400" b="1" dirty="0"/>
              <a:t>4</a:t>
            </a:r>
            <a:r>
              <a:rPr lang="en-MY" sz="1400" b="1" smtClean="0"/>
              <a:t> </a:t>
            </a:r>
            <a:r>
              <a:rPr lang="en-MY" sz="1400" b="1" dirty="0" smtClean="0"/>
              <a:t>cm</a:t>
            </a:r>
            <a:endParaRPr lang="en-MY" sz="1400" b="1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015344" y="6529998"/>
            <a:ext cx="4622973" cy="365125"/>
          </a:xfrm>
        </p:spPr>
        <p:txBody>
          <a:bodyPr/>
          <a:lstStyle/>
          <a:p>
            <a:r>
              <a:rPr lang="en-MY" smtClean="0"/>
              <a:t>LAMPIRAN A - Panduan Penyelarasan Penyeragaman EKSA KPWKM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45687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61520" y="272029"/>
            <a:ext cx="6956959" cy="5251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MY" sz="3300" b="1" dirty="0">
                <a:solidFill>
                  <a:schemeClr val="tx1"/>
                </a:solidFill>
              </a:rPr>
              <a:t>Label </a:t>
            </a:r>
            <a:r>
              <a:rPr lang="en-MY" sz="3300" b="1" dirty="0" err="1">
                <a:solidFill>
                  <a:schemeClr val="tx1"/>
                </a:solidFill>
              </a:rPr>
              <a:t>Pegawai</a:t>
            </a:r>
            <a:r>
              <a:rPr lang="en-MY" sz="3300" b="1" dirty="0">
                <a:solidFill>
                  <a:schemeClr val="tx1"/>
                </a:solidFill>
              </a:rPr>
              <a:t> </a:t>
            </a:r>
            <a:r>
              <a:rPr lang="en-MY" sz="3300" b="1" dirty="0" err="1">
                <a:solidFill>
                  <a:schemeClr val="tx1"/>
                </a:solidFill>
              </a:rPr>
              <a:t>Bertanggungjawab</a:t>
            </a:r>
            <a:r>
              <a:rPr lang="en-MY" sz="3300" b="1" dirty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93802"/>
              </p:ext>
            </p:extLst>
          </p:nvPr>
        </p:nvGraphicFramePr>
        <p:xfrm>
          <a:off x="333210" y="797191"/>
          <a:ext cx="8558599" cy="5916162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514527">
                  <a:extLst>
                    <a:ext uri="{9D8B030D-6E8A-4147-A177-3AD203B41FA5}">
                      <a16:colId xmlns:a16="http://schemas.microsoft.com/office/drawing/2014/main" val="2869574503"/>
                    </a:ext>
                  </a:extLst>
                </a:gridCol>
                <a:gridCol w="7044072">
                  <a:extLst>
                    <a:ext uri="{9D8B030D-6E8A-4147-A177-3AD203B41FA5}">
                      <a16:colId xmlns:a16="http://schemas.microsoft.com/office/drawing/2014/main" val="604324217"/>
                    </a:ext>
                  </a:extLst>
                </a:gridCol>
              </a:tblGrid>
              <a:tr h="2271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Tujuan</a:t>
                      </a:r>
                      <a:endParaRPr lang="en-MY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182563" indent="-90488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100" b="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Mewujudkan</a:t>
                      </a:r>
                      <a:r>
                        <a:rPr lang="en-MY" sz="11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100" b="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Keseragaman</a:t>
                      </a:r>
                      <a:r>
                        <a:rPr lang="en-MY" sz="11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MY" sz="1100" b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2563" indent="-90488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546232461"/>
                  </a:ext>
                </a:extLst>
              </a:tr>
              <a:tr h="25724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Impak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</a:t>
                      </a:r>
                      <a:endParaRPr lang="en-MY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92075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Pengurusan yang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sistematik</a:t>
                      </a:r>
                      <a:endParaRPr lang="en-MY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4252861836"/>
                  </a:ext>
                </a:extLst>
              </a:tr>
              <a:tr h="19569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Pelaksanaan</a:t>
                      </a:r>
                      <a:endParaRPr lang="en-MY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92075" indent="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2075" algn="l"/>
                        </a:tabLst>
                      </a:pPr>
                      <a:r>
                        <a:rPr lang="en-MY" sz="1100" b="1" dirty="0" err="1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Peringkat</a:t>
                      </a:r>
                      <a:r>
                        <a:rPr lang="en-MY" sz="1100" b="1" baseline="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b="1" baseline="0" dirty="0" err="1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Zon</a:t>
                      </a:r>
                      <a:r>
                        <a:rPr lang="en-MY" sz="1100" b="1" baseline="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en-MY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387388328"/>
                  </a:ext>
                </a:extLst>
              </a:tr>
              <a:tr h="190521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Keseragaman</a:t>
                      </a:r>
                      <a:endParaRPr lang="en-MY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Label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Pegawai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Bertanggungjawab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1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mempunyai</a:t>
                      </a:r>
                      <a:r>
                        <a:rPr lang="en-MY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butiran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berikut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 </a:t>
                      </a:r>
                      <a:endParaRPr lang="en-MY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romanUcPeriod"/>
                      </a:pPr>
                      <a:r>
                        <a:rPr lang="en-MY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Nama </a:t>
                      </a:r>
                      <a:r>
                        <a:rPr lang="en-MY" sz="11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Zon</a:t>
                      </a:r>
                      <a:r>
                        <a:rPr lang="en-MY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romanUcPeriod"/>
                      </a:pPr>
                      <a:r>
                        <a:rPr lang="en-MY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Logo 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EKSA </a:t>
                      </a:r>
                      <a:r>
                        <a:rPr lang="en-MY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MY" sz="11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sudut</a:t>
                      </a:r>
                      <a:r>
                        <a:rPr lang="en-MY" sz="11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100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kanan</a:t>
                      </a:r>
                      <a:r>
                        <a:rPr lang="en-MY" sz="11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100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atas</a:t>
                      </a:r>
                      <a:r>
                        <a:rPr lang="en-MY" sz="11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MY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romanUcPeriod"/>
                      </a:pPr>
                      <a:r>
                        <a:rPr lang="en-MY" sz="11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Lokasi</a:t>
                      </a:r>
                      <a:r>
                        <a:rPr lang="en-MY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bawah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pengawasan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en-MY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romanUcPeriod"/>
                      </a:pP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Nama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Pegawai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Bertanggungjawab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MY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romanUcPeriod"/>
                      </a:pP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Nombor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telefon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untuk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dihubungi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MY" sz="11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UcPeriod"/>
                        <a:tabLst/>
                        <a:defRPr/>
                      </a:pPr>
                      <a:r>
                        <a:rPr lang="en-MY" sz="11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Gambar</a:t>
                      </a:r>
                      <a:r>
                        <a:rPr lang="en-MY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1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Pegawai</a:t>
                      </a:r>
                      <a:r>
                        <a:rPr lang="en-MY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1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Bertanggungjawab</a:t>
                      </a:r>
                      <a:endParaRPr lang="en-MY" sz="11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romanUcPeriod"/>
                      </a:pPr>
                      <a:endParaRPr lang="en-MY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arenR" startAt="2"/>
                      </a:pPr>
                      <a:r>
                        <a:rPr lang="en-MY" sz="1100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Saiz</a:t>
                      </a:r>
                      <a:r>
                        <a:rPr lang="en-MY" sz="11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14 cm x 14 cm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MY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MY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Label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perlu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ditampal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di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pintu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n-MY" sz="11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kawasan</a:t>
                      </a:r>
                      <a:r>
                        <a:rPr lang="en-MY" sz="11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1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berhampiran</a:t>
                      </a:r>
                      <a:r>
                        <a:rPr lang="en-MY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setiap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lokasi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 </a:t>
                      </a: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arenR" startAt="4"/>
                      </a:pPr>
                      <a:r>
                        <a:rPr lang="en-MY" sz="11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Rekabentuk</a:t>
                      </a:r>
                      <a:r>
                        <a:rPr lang="en-MY" sz="11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&amp; </a:t>
                      </a:r>
                      <a:r>
                        <a:rPr lang="en-MY" sz="1100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warna</a:t>
                      </a:r>
                      <a:r>
                        <a:rPr lang="en-MY" sz="11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100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mengikut</a:t>
                      </a:r>
                      <a:r>
                        <a:rPr lang="en-MY" sz="11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100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kreativiti</a:t>
                      </a:r>
                      <a:r>
                        <a:rPr lang="en-MY" sz="11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&amp; </a:t>
                      </a:r>
                      <a:r>
                        <a:rPr lang="en-MY" sz="1100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kesesuaian</a:t>
                      </a:r>
                      <a:r>
                        <a:rPr lang="en-MY" sz="11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100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zon</a:t>
                      </a:r>
                      <a:r>
                        <a:rPr lang="en-MY" sz="11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100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masing-masing</a:t>
                      </a:r>
                      <a:endParaRPr lang="en-MY" sz="110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28600" indent="-228600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arenR" startAt="4"/>
                      </a:pPr>
                      <a:r>
                        <a:rPr lang="en-MY" sz="11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MY" sz="1100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Saiz</a:t>
                      </a:r>
                      <a:r>
                        <a:rPr lang="en-MY" sz="11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100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tulisan</a:t>
                      </a:r>
                      <a:r>
                        <a:rPr lang="en-MY" sz="11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16, </a:t>
                      </a:r>
                      <a:r>
                        <a:rPr lang="en-MY" sz="1100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tema</a:t>
                      </a:r>
                      <a:r>
                        <a:rPr lang="en-MY" sz="11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100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tulisan</a:t>
                      </a:r>
                      <a:r>
                        <a:rPr lang="en-MY" sz="11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“Arial”</a:t>
                      </a:r>
                    </a:p>
                    <a:p>
                      <a:pPr marL="228600" indent="-228600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arenR" startAt="4"/>
                      </a:pPr>
                      <a:endParaRPr lang="en-MY" sz="110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endParaRPr lang="en-MY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51426264"/>
                  </a:ext>
                </a:extLst>
              </a:tr>
              <a:tr h="179513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1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Tatacara</a:t>
                      </a:r>
                      <a:r>
                        <a:rPr lang="en-MY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Bergambar</a:t>
                      </a:r>
                      <a:endParaRPr lang="en-MY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MY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 smtClean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 smtClean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 smtClean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 smtClean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 smtClean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 smtClean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702529213"/>
                  </a:ext>
                </a:extLst>
              </a:tr>
            </a:tbl>
          </a:graphicData>
        </a:graphic>
      </p:graphicFrame>
      <p:sp>
        <p:nvSpPr>
          <p:cNvPr id="6" name="Right Brace 5"/>
          <p:cNvSpPr/>
          <p:nvPr/>
        </p:nvSpPr>
        <p:spPr>
          <a:xfrm>
            <a:off x="6876948" y="4802109"/>
            <a:ext cx="207818" cy="1711487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7" name="TextBox 6"/>
          <p:cNvSpPr txBox="1"/>
          <p:nvPr/>
        </p:nvSpPr>
        <p:spPr>
          <a:xfrm>
            <a:off x="7115499" y="4802109"/>
            <a:ext cx="7815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400" dirty="0" smtClean="0"/>
              <a:t>14 cm</a:t>
            </a:r>
            <a:endParaRPr lang="en-MY" sz="1400" dirty="0"/>
          </a:p>
        </p:txBody>
      </p:sp>
      <p:sp>
        <p:nvSpPr>
          <p:cNvPr id="8" name="Right Brace 7"/>
          <p:cNvSpPr/>
          <p:nvPr/>
        </p:nvSpPr>
        <p:spPr>
          <a:xfrm rot="5400000">
            <a:off x="4543387" y="5239786"/>
            <a:ext cx="199733" cy="3028169"/>
          </a:xfrm>
          <a:prstGeom prst="rightBrac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9" name="TextBox 8"/>
          <p:cNvSpPr txBox="1"/>
          <p:nvPr/>
        </p:nvSpPr>
        <p:spPr>
          <a:xfrm>
            <a:off x="6303175" y="6500115"/>
            <a:ext cx="7815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400" dirty="0" smtClean="0"/>
              <a:t>14 cm</a:t>
            </a:r>
            <a:endParaRPr lang="en-MY" sz="1400" dirty="0"/>
          </a:p>
        </p:txBody>
      </p:sp>
      <p:grpSp>
        <p:nvGrpSpPr>
          <p:cNvPr id="10" name="Group 9"/>
          <p:cNvGrpSpPr/>
          <p:nvPr/>
        </p:nvGrpSpPr>
        <p:grpSpPr>
          <a:xfrm>
            <a:off x="2808618" y="4265543"/>
            <a:ext cx="3862761" cy="2309327"/>
            <a:chOff x="4929386" y="676740"/>
            <a:chExt cx="5116157" cy="3960000"/>
          </a:xfrm>
        </p:grpSpPr>
        <p:grpSp>
          <p:nvGrpSpPr>
            <p:cNvPr id="11" name="Group 10"/>
            <p:cNvGrpSpPr/>
            <p:nvPr/>
          </p:nvGrpSpPr>
          <p:grpSpPr>
            <a:xfrm>
              <a:off x="5102967" y="676740"/>
              <a:ext cx="4942576" cy="3960000"/>
              <a:chOff x="5102967" y="676740"/>
              <a:chExt cx="4942576" cy="3960000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5102967" y="676740"/>
                <a:ext cx="4680000" cy="3960000"/>
                <a:chOff x="5038344" y="702553"/>
                <a:chExt cx="4754959" cy="3789302"/>
              </a:xfrm>
              <a:solidFill>
                <a:schemeClr val="bg2">
                  <a:lumMod val="90000"/>
                </a:schemeClr>
              </a:solidFill>
            </p:grpSpPr>
            <p:sp>
              <p:nvSpPr>
                <p:cNvPr id="15" name="AutoShape 7"/>
                <p:cNvSpPr>
                  <a:spLocks noChangeArrowheads="1"/>
                </p:cNvSpPr>
                <p:nvPr/>
              </p:nvSpPr>
              <p:spPr bwMode="auto">
                <a:xfrm>
                  <a:off x="5038344" y="702553"/>
                  <a:ext cx="4754959" cy="3789302"/>
                </a:xfrm>
                <a:prstGeom prst="bevel">
                  <a:avLst>
                    <a:gd name="adj" fmla="val 5671"/>
                  </a:avLst>
                </a:prstGeom>
                <a:grpFill/>
                <a:ln>
                  <a:headEnd/>
                  <a:tailEnd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ot="0" vert="horz" wrap="square" lIns="29851" tIns="14926" rIns="29851" bIns="14926" anchor="t" anchorCtr="0" upright="1">
                  <a:noAutofit/>
                </a:bodyPr>
                <a:lstStyle/>
                <a:p>
                  <a:pPr marL="746285" algn="ctr"/>
                  <a:r>
                    <a:rPr lang="en-GB" sz="914" kern="0" dirty="0">
                      <a:solidFill>
                        <a:sysClr val="windowText" lastClr="000000"/>
                      </a:solidFill>
                      <a:latin typeface="Cooper Black" panose="0208090404030B0204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</a:p>
                <a:p>
                  <a:pPr marL="746285" algn="ctr"/>
                  <a:r>
                    <a:rPr lang="en-MY" sz="914" kern="0" dirty="0">
                      <a:solidFill>
                        <a:sysClr val="windowText" lastClr="000000"/>
                      </a:solidFill>
                      <a:latin typeface="Cooper Black" panose="0208090404030B0204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  <a:endParaRPr lang="en-GB" sz="914" kern="0" dirty="0">
                    <a:solidFill>
                      <a:sysClr val="windowText" lastClr="000000"/>
                    </a:solidFill>
                    <a:latin typeface="Cooper Black" panose="0208090404030B0204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858" t="14963" r="11101" b="52593"/>
                <a:stretch/>
              </p:blipFill>
              <p:spPr>
                <a:xfrm>
                  <a:off x="8226976" y="1132313"/>
                  <a:ext cx="1124107" cy="621665"/>
                </a:xfrm>
                <a:prstGeom prst="rect">
                  <a:avLst/>
                </a:prstGeom>
                <a:grpFill/>
              </p:spPr>
            </p:pic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1527" b="100000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76087" y="3297847"/>
                  <a:ext cx="797167" cy="975518"/>
                </a:xfrm>
                <a:prstGeom prst="rect">
                  <a:avLst/>
                </a:prstGeom>
                <a:grpFill/>
              </p:spPr>
            </p:pic>
          </p:grp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4598" b="98084" l="9132" r="89498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429615">
                <a:off x="7766425" y="1852470"/>
                <a:ext cx="2279118" cy="2716209"/>
              </a:xfrm>
              <a:prstGeom prst="rect">
                <a:avLst/>
              </a:prstGeom>
            </p:spPr>
          </p:pic>
        </p:grpSp>
        <p:sp>
          <p:nvSpPr>
            <p:cNvPr id="12" name="TextBox 11"/>
            <p:cNvSpPr txBox="1"/>
            <p:nvPr/>
          </p:nvSpPr>
          <p:spPr>
            <a:xfrm>
              <a:off x="4929386" y="874215"/>
              <a:ext cx="3447914" cy="3477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200" b="1" kern="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ZON LILY</a:t>
              </a:r>
            </a:p>
            <a:p>
              <a:pPr algn="r"/>
              <a:endParaRPr lang="en-GB" sz="1200" b="1" kern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/>
              <a:r>
                <a:rPr lang="en-GB" sz="1200" b="1" kern="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TANDAS WANITA &amp; </a:t>
              </a:r>
            </a:p>
            <a:p>
              <a:pPr algn="r"/>
              <a:r>
                <a:rPr lang="en-GB" sz="1200" b="1" kern="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TANDAS OKU </a:t>
              </a:r>
              <a:endParaRPr lang="en-GB" sz="12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/>
              <a:endParaRPr lang="en-MY" sz="12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/>
              <a:r>
                <a:rPr lang="en-MY" sz="1200" b="1" kern="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PEGAWAI </a:t>
              </a:r>
              <a:r>
                <a:rPr lang="en-MY" sz="1200" b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BERTANGGUNGJAWAB</a:t>
              </a:r>
              <a:endParaRPr lang="en-GB" sz="12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/>
              <a:r>
                <a:rPr lang="en-GB" sz="1200" b="1" kern="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PUAN HAMIDAH KAMIL</a:t>
              </a:r>
            </a:p>
            <a:p>
              <a:pPr algn="r"/>
              <a:r>
                <a:rPr lang="en-MY" sz="1200" b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EXT : </a:t>
              </a:r>
              <a:r>
                <a:rPr lang="en-GB" sz="1200" b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1653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230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08521" y="442919"/>
            <a:ext cx="8558599" cy="5251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MY" sz="2701" b="1" dirty="0" err="1">
                <a:solidFill>
                  <a:schemeClr val="tx1"/>
                </a:solidFill>
              </a:rPr>
              <a:t>Meja</a:t>
            </a:r>
            <a:r>
              <a:rPr lang="en-MY" sz="2701" b="1" dirty="0">
                <a:solidFill>
                  <a:schemeClr val="tx1"/>
                </a:solidFill>
              </a:rPr>
              <a:t> 3 Laci /</a:t>
            </a:r>
            <a:r>
              <a:rPr lang="en-MY" sz="2701" b="1" dirty="0" smtClean="0">
                <a:solidFill>
                  <a:schemeClr val="tx1"/>
                </a:solidFill>
              </a:rPr>
              <a:t> </a:t>
            </a:r>
            <a:r>
              <a:rPr lang="en-MY" sz="2701" b="1" dirty="0" err="1">
                <a:solidFill>
                  <a:schemeClr val="tx1"/>
                </a:solidFill>
              </a:rPr>
              <a:t>Kabinet</a:t>
            </a:r>
            <a:r>
              <a:rPr lang="en-MY" sz="2701" b="1" dirty="0">
                <a:solidFill>
                  <a:schemeClr val="tx1"/>
                </a:solidFill>
              </a:rPr>
              <a:t> </a:t>
            </a:r>
            <a:r>
              <a:rPr lang="en-MY" sz="2701" b="1" dirty="0" err="1">
                <a:solidFill>
                  <a:schemeClr val="tx1"/>
                </a:solidFill>
              </a:rPr>
              <a:t>Besi</a:t>
            </a:r>
            <a:r>
              <a:rPr lang="en-MY" sz="2701" b="1" dirty="0">
                <a:solidFill>
                  <a:schemeClr val="tx1"/>
                </a:solidFill>
              </a:rPr>
              <a:t> 4 </a:t>
            </a:r>
            <a:r>
              <a:rPr lang="en-MY" sz="2701" b="1" dirty="0" smtClean="0">
                <a:solidFill>
                  <a:schemeClr val="tx1"/>
                </a:solidFill>
              </a:rPr>
              <a:t>Laci &amp; </a:t>
            </a:r>
          </a:p>
          <a:p>
            <a:pPr lvl="0" algn="ctr"/>
            <a:r>
              <a:rPr lang="en-MY" sz="2701" b="1" dirty="0" smtClean="0">
                <a:solidFill>
                  <a:schemeClr val="tx1"/>
                </a:solidFill>
              </a:rPr>
              <a:t>“</a:t>
            </a:r>
            <a:r>
              <a:rPr lang="en-MY" sz="2701" b="1" dirty="0">
                <a:solidFill>
                  <a:schemeClr val="tx1"/>
                </a:solidFill>
              </a:rPr>
              <a:t>Tray”  </a:t>
            </a:r>
            <a:r>
              <a:rPr lang="en-MY" sz="2701" b="1" dirty="0" err="1" smtClean="0">
                <a:solidFill>
                  <a:schemeClr val="tx1"/>
                </a:solidFill>
              </a:rPr>
              <a:t>Masuk</a:t>
            </a:r>
            <a:r>
              <a:rPr lang="en-MY" sz="2701" b="1" dirty="0" smtClean="0">
                <a:solidFill>
                  <a:schemeClr val="tx1"/>
                </a:solidFill>
              </a:rPr>
              <a:t> / </a:t>
            </a:r>
            <a:r>
              <a:rPr lang="en-MY" sz="2701" b="1" dirty="0" err="1" smtClean="0">
                <a:solidFill>
                  <a:schemeClr val="tx1"/>
                </a:solidFill>
              </a:rPr>
              <a:t>Keluar</a:t>
            </a:r>
            <a:r>
              <a:rPr lang="en-MY" sz="2701" b="1" dirty="0">
                <a:solidFill>
                  <a:schemeClr val="tx1"/>
                </a:solidFill>
              </a:rPr>
              <a:t>.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376267"/>
              </p:ext>
            </p:extLst>
          </p:nvPr>
        </p:nvGraphicFramePr>
        <p:xfrm>
          <a:off x="208521" y="1277420"/>
          <a:ext cx="8558599" cy="5263372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437399">
                  <a:extLst>
                    <a:ext uri="{9D8B030D-6E8A-4147-A177-3AD203B41FA5}">
                      <a16:colId xmlns:a16="http://schemas.microsoft.com/office/drawing/2014/main" val="2869574503"/>
                    </a:ext>
                  </a:extLst>
                </a:gridCol>
                <a:gridCol w="7121200">
                  <a:extLst>
                    <a:ext uri="{9D8B030D-6E8A-4147-A177-3AD203B41FA5}">
                      <a16:colId xmlns:a16="http://schemas.microsoft.com/office/drawing/2014/main" val="604324217"/>
                    </a:ext>
                  </a:extLst>
                </a:gridCol>
              </a:tblGrid>
              <a:tr h="2271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Tujuan</a:t>
                      </a:r>
                      <a:endParaRPr lang="en-MY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100" b="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Mewujudkan</a:t>
                      </a:r>
                      <a:r>
                        <a:rPr lang="en-MY" sz="11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100" b="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Keseragaman</a:t>
                      </a:r>
                      <a:r>
                        <a:rPr lang="en-MY" sz="11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MY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546232461"/>
                  </a:ext>
                </a:extLst>
              </a:tr>
              <a:tr h="25724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Impak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</a:t>
                      </a:r>
                      <a:endParaRPr lang="en-MY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Ruang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kerja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sentiasa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kemas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dan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bersih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setiap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masa</a:t>
                      </a:r>
                      <a:endParaRPr lang="en-MY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4252861836"/>
                  </a:ext>
                </a:extLst>
              </a:tr>
              <a:tr h="19569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Pelaksanaan</a:t>
                      </a:r>
                      <a:endParaRPr lang="en-MY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100" b="1" dirty="0" err="1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Peringkat</a:t>
                      </a:r>
                      <a:r>
                        <a:rPr lang="en-MY" sz="1100" b="1" baseline="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b="1" baseline="0" dirty="0" err="1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Kementerian</a:t>
                      </a:r>
                      <a:endParaRPr lang="en-MY" sz="1100" b="1" baseline="0" dirty="0" smtClean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82563" indent="-182563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387388328"/>
                  </a:ext>
                </a:extLst>
              </a:tr>
              <a:tr h="362295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Keseragaman</a:t>
                      </a:r>
                      <a:endParaRPr lang="en-MY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ms-MY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Sekiranya </a:t>
                      </a:r>
                      <a:r>
                        <a:rPr lang="ms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pegawai dibekalkan dengan meja 3 laci, penggunaan ruang laci boleh dilaksanakan seperti berikut :</a:t>
                      </a:r>
                      <a:endParaRPr lang="en-MY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ms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Laci paling atas dilabelkan sebagai </a:t>
                      </a:r>
                      <a:r>
                        <a:rPr lang="ms-MY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“ALAT TULIS”</a:t>
                      </a:r>
                      <a:r>
                        <a:rPr lang="ms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dan dikhaskan penggunaannya kepada alat-alat tulis </a:t>
                      </a:r>
                      <a:r>
                        <a:rPr lang="ms-MY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yang </a:t>
                      </a:r>
                      <a:r>
                        <a:rPr lang="ms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disusun kemas mengikut kreativiti pegawai (keseragaman mengikut zon).</a:t>
                      </a:r>
                      <a:endParaRPr lang="en-MY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ms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Laci tengah dilabelkan sebagai </a:t>
                      </a:r>
                      <a:r>
                        <a:rPr lang="ms-MY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“RASMI”</a:t>
                      </a:r>
                      <a:r>
                        <a:rPr lang="ms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dan diguna bagi menempatkan dokumen-dokumen rasmi seperti diari, </a:t>
                      </a:r>
                      <a:r>
                        <a:rPr lang="ms-MY" sz="11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planner</a:t>
                      </a:r>
                      <a:r>
                        <a:rPr lang="ms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dan buku catatan.</a:t>
                      </a:r>
                      <a:endParaRPr lang="en-MY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ms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Laci bawah dilabelkan </a:t>
                      </a:r>
                      <a:r>
                        <a:rPr lang="ms-MY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“PERIBADI” </a:t>
                      </a:r>
                      <a:r>
                        <a:rPr lang="ms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dan diguna bagi menempatkan </a:t>
                      </a:r>
                      <a:r>
                        <a:rPr lang="ms-MY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alatan / barang </a:t>
                      </a:r>
                      <a:r>
                        <a:rPr lang="ms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peribadi seperti beg tangan, dompet, telefon bimbit dan lain-lain.</a:t>
                      </a:r>
                      <a:endParaRPr lang="en-MY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ms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Penggunaan laci tersebut perlulah patuh kepada penglabelan yang dibuat kerana barang yang berkaitan dengan urusan rasmi dan barang peribadi tidak boleh bercampur.</a:t>
                      </a:r>
                      <a:endParaRPr lang="en-MY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873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MY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ms-MY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Sekiranya </a:t>
                      </a:r>
                      <a:r>
                        <a:rPr lang="ms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pegawai dibekalkan dengan kabinet besi (4 laci</a:t>
                      </a:r>
                      <a:r>
                        <a:rPr lang="ms-MY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), penggunaan </a:t>
                      </a:r>
                      <a:r>
                        <a:rPr lang="ms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ruang laci perlu dilabelkan </a:t>
                      </a:r>
                      <a:endParaRPr lang="ms-MY" sz="11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seperti </a:t>
                      </a:r>
                      <a:r>
                        <a:rPr lang="ms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berikut :</a:t>
                      </a:r>
                      <a:endParaRPr lang="en-MY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ms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Kabinet besi 4 laci adalah dikhaskan penggunaannya untuk menempatkan </a:t>
                      </a:r>
                      <a:r>
                        <a:rPr lang="ms-MY" sz="11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dokumen / fail </a:t>
                      </a:r>
                      <a:r>
                        <a:rPr lang="ms-MY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rasmi.</a:t>
                      </a:r>
                      <a:endParaRPr lang="en-MY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ms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Sekiranya pegawai memerlukan laci peribadi, </a:t>
                      </a:r>
                      <a:r>
                        <a:rPr lang="ms-MY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hanya </a:t>
                      </a:r>
                      <a:r>
                        <a:rPr lang="ms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dibenarkan menggunakan ruang laci paling </a:t>
                      </a:r>
                      <a:endParaRPr lang="ms-MY" sz="11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s-MY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bawah</a:t>
                      </a:r>
                      <a:r>
                        <a:rPr lang="ms-MY" sz="11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ms-MY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ms-MY" sz="11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laci </a:t>
                      </a:r>
                      <a:r>
                        <a:rPr lang="ms-MY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ke-4</a:t>
                      </a:r>
                      <a:r>
                        <a:rPr lang="ms-MY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shj.</a:t>
                      </a: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873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90525" indent="-3905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ms-MY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 Untuk </a:t>
                      </a:r>
                      <a:r>
                        <a:rPr lang="ms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Tray (</a:t>
                      </a:r>
                      <a:r>
                        <a:rPr lang="ms-MY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/3 </a:t>
                      </a:r>
                      <a:r>
                        <a:rPr lang="ms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tingkat) gunakan label “</a:t>
                      </a:r>
                      <a:r>
                        <a:rPr lang="ms-MY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MASUK</a:t>
                      </a:r>
                      <a:r>
                        <a:rPr lang="ms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”, “</a:t>
                      </a:r>
                      <a:r>
                        <a:rPr lang="ms-MY" sz="11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KELUAR</a:t>
                      </a:r>
                      <a:r>
                        <a:rPr lang="ms-MY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en-MY" sz="8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ms-MY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&amp;“</a:t>
                      </a:r>
                      <a:r>
                        <a:rPr lang="ms-MY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UNTUK TINDAKAN</a:t>
                      </a:r>
                      <a:r>
                        <a:rPr lang="ms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” mengikut </a:t>
                      </a:r>
                      <a:r>
                        <a:rPr lang="ms-MY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kesesuaian</a:t>
                      </a:r>
                    </a:p>
                    <a:p>
                      <a:pPr marL="390525" indent="-3905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&amp;</a:t>
                      </a:r>
                      <a:r>
                        <a:rPr lang="ms-MY" sz="11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ms-MY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jumlah tray yang dibekalkan (</a:t>
                      </a:r>
                      <a:r>
                        <a:rPr lang="ms-MY" sz="1100" i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max</a:t>
                      </a:r>
                      <a:r>
                        <a:rPr lang="ms-MY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 shj).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ms-MY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 Saiz label tulisan 40, Jenis </a:t>
                      </a:r>
                      <a:r>
                        <a:rPr lang="ms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tulisan </a:t>
                      </a:r>
                      <a:r>
                        <a:rPr lang="ms-MY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‘Arial’,</a:t>
                      </a:r>
                      <a:r>
                        <a:rPr lang="ms-MY" sz="11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 cm x 12 cm </a:t>
                      </a:r>
                      <a:endParaRPr lang="en-MY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28600" marR="0" indent="-22860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 startAt="5"/>
                        <a:tabLst/>
                        <a:defRPr/>
                      </a:pPr>
                      <a:r>
                        <a:rPr lang="en-MY" sz="11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Rekabentuk</a:t>
                      </a:r>
                      <a:r>
                        <a:rPr lang="en-MY" sz="11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&amp; </a:t>
                      </a:r>
                      <a:r>
                        <a:rPr lang="en-MY" sz="1100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warna</a:t>
                      </a:r>
                      <a:r>
                        <a:rPr lang="en-MY" sz="11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100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mengikut</a:t>
                      </a:r>
                      <a:r>
                        <a:rPr lang="en-MY" sz="11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100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kreativiti</a:t>
                      </a:r>
                      <a:r>
                        <a:rPr lang="en-MY" sz="11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&amp; </a:t>
                      </a:r>
                      <a:r>
                        <a:rPr lang="en-MY" sz="1100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kesesuaian</a:t>
                      </a:r>
                      <a:r>
                        <a:rPr lang="en-MY" sz="11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100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zon</a:t>
                      </a:r>
                      <a:r>
                        <a:rPr lang="en-MY" sz="11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100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masing-masing</a:t>
                      </a:r>
                      <a:endParaRPr lang="en-MY" sz="110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28600" marR="0" indent="-22860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 startAt="5"/>
                        <a:tabLst/>
                        <a:defRPr/>
                      </a:pPr>
                      <a:r>
                        <a:rPr lang="en-MY" sz="1100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Ditampal</a:t>
                      </a:r>
                      <a:r>
                        <a:rPr lang="en-MY" sz="11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100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disudut</a:t>
                      </a:r>
                      <a:r>
                        <a:rPr lang="en-MY" sz="11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100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kanan</a:t>
                      </a:r>
                      <a:r>
                        <a:rPr lang="en-MY" sz="11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100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atas</a:t>
                      </a:r>
                      <a:endParaRPr lang="en-MY" sz="110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28600" marR="0" indent="-22860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 startAt="5"/>
                        <a:tabLst/>
                        <a:defRPr/>
                      </a:pPr>
                      <a:endParaRPr lang="en-MY" sz="110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51426264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22915" y="6485006"/>
            <a:ext cx="4622973" cy="365125"/>
          </a:xfrm>
        </p:spPr>
        <p:txBody>
          <a:bodyPr/>
          <a:lstStyle/>
          <a:p>
            <a:r>
              <a:rPr lang="en-MY" dirty="0" smtClean="0"/>
              <a:t>LAMPIRAN A - </a:t>
            </a:r>
            <a:r>
              <a:rPr lang="en-MY" dirty="0" err="1" smtClean="0"/>
              <a:t>Panduan</a:t>
            </a:r>
            <a:r>
              <a:rPr lang="en-MY" dirty="0" smtClean="0"/>
              <a:t> </a:t>
            </a:r>
            <a:r>
              <a:rPr lang="en-MY" dirty="0" err="1" smtClean="0"/>
              <a:t>Penyelarasan</a:t>
            </a:r>
            <a:r>
              <a:rPr lang="en-MY" dirty="0" smtClean="0"/>
              <a:t> </a:t>
            </a:r>
            <a:r>
              <a:rPr lang="en-MY" dirty="0" err="1" smtClean="0"/>
              <a:t>Penyeragaman</a:t>
            </a:r>
            <a:r>
              <a:rPr lang="en-MY" dirty="0" smtClean="0"/>
              <a:t> EKSA KPWKM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67665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2639</TotalTime>
  <Words>1907</Words>
  <Application>Microsoft Office PowerPoint</Application>
  <PresentationFormat>On-screen Show (4:3)</PresentationFormat>
  <Paragraphs>664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Calibri</vt:lpstr>
      <vt:lpstr>Cooper Black</vt:lpstr>
      <vt:lpstr>Corbel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KEMENTERIAN PEMBANGUNAN WANITA, KELUARGA DAN MASYARAKAT</dc:title>
  <dc:creator>Nur Masturah Mohd Shafie</dc:creator>
  <cp:lastModifiedBy>Puvana a/p. Nadarajah</cp:lastModifiedBy>
  <cp:revision>123</cp:revision>
  <cp:lastPrinted>2019-06-19T07:52:40Z</cp:lastPrinted>
  <dcterms:created xsi:type="dcterms:W3CDTF">2019-05-14T05:04:14Z</dcterms:created>
  <dcterms:modified xsi:type="dcterms:W3CDTF">2019-07-26T09:04:43Z</dcterms:modified>
</cp:coreProperties>
</file>